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936" r:id="rId2"/>
  </p:sldMasterIdLst>
  <p:notesMasterIdLst>
    <p:notesMasterId r:id="rId12"/>
  </p:notesMasterIdLst>
  <p:sldIdLst>
    <p:sldId id="256" r:id="rId3"/>
    <p:sldId id="2139" r:id="rId4"/>
    <p:sldId id="262" r:id="rId5"/>
    <p:sldId id="2136" r:id="rId6"/>
    <p:sldId id="312" r:id="rId7"/>
    <p:sldId id="2137" r:id="rId8"/>
    <p:sldId id="2138" r:id="rId9"/>
    <p:sldId id="259" r:id="rId10"/>
    <p:sldId id="257"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C9"/>
    <a:srgbClr val="222B50"/>
    <a:srgbClr val="A70F47"/>
    <a:srgbClr val="EB9521"/>
    <a:srgbClr val="E85121"/>
    <a:srgbClr val="59AF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D1F2514-47C1-4635-9921-AA2045058E59}" v="7" dt="2019-01-15T09:13:07.4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9" autoAdjust="0"/>
    <p:restoredTop sz="94660"/>
  </p:normalViewPr>
  <p:slideViewPr>
    <p:cSldViewPr snapToGrid="0">
      <p:cViewPr>
        <p:scale>
          <a:sx n="125" d="100"/>
          <a:sy n="125" d="100"/>
        </p:scale>
        <p:origin x="672" y="257"/>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yan Chatham" userId="b05c210b-00ce-4879-9d48-db2c85a7e9ba" providerId="ADAL" clId="{D87B93A6-3368-4A50-97BA-8E7667ACC7E2}"/>
    <pc:docChg chg="undo custSel addSld modSld">
      <pc:chgData name="Ryan Chatham" userId="b05c210b-00ce-4879-9d48-db2c85a7e9ba" providerId="ADAL" clId="{D87B93A6-3368-4A50-97BA-8E7667ACC7E2}" dt="2019-01-15T09:20:23.293" v="1375" actId="20577"/>
      <pc:docMkLst>
        <pc:docMk/>
      </pc:docMkLst>
      <pc:sldChg chg="modSp">
        <pc:chgData name="Ryan Chatham" userId="b05c210b-00ce-4879-9d48-db2c85a7e9ba" providerId="ADAL" clId="{D87B93A6-3368-4A50-97BA-8E7667ACC7E2}" dt="2019-01-15T09:20:23.293" v="1375" actId="20577"/>
        <pc:sldMkLst>
          <pc:docMk/>
          <pc:sldMk cId="3711408252" sldId="256"/>
        </pc:sldMkLst>
        <pc:spChg chg="mod">
          <ac:chgData name="Ryan Chatham" userId="b05c210b-00ce-4879-9d48-db2c85a7e9ba" providerId="ADAL" clId="{D87B93A6-3368-4A50-97BA-8E7667ACC7E2}" dt="2019-01-15T09:20:23.293" v="1375" actId="20577"/>
          <ac:spMkLst>
            <pc:docMk/>
            <pc:sldMk cId="3711408252" sldId="256"/>
            <ac:spMk id="2" creationId="{17ED2D75-75A1-4A0E-B614-FB36C51682F5}"/>
          </ac:spMkLst>
        </pc:spChg>
        <pc:spChg chg="mod">
          <ac:chgData name="Ryan Chatham" userId="b05c210b-00ce-4879-9d48-db2c85a7e9ba" providerId="ADAL" clId="{D87B93A6-3368-4A50-97BA-8E7667ACC7E2}" dt="2019-01-15T08:58:14.819" v="245" actId="1076"/>
          <ac:spMkLst>
            <pc:docMk/>
            <pc:sldMk cId="3711408252" sldId="256"/>
            <ac:spMk id="3" creationId="{24C84BEE-3FF0-4328-852F-C4474454185C}"/>
          </ac:spMkLst>
        </pc:spChg>
      </pc:sldChg>
      <pc:sldChg chg="modSp">
        <pc:chgData name="Ryan Chatham" userId="b05c210b-00ce-4879-9d48-db2c85a7e9ba" providerId="ADAL" clId="{D87B93A6-3368-4A50-97BA-8E7667ACC7E2}" dt="2019-01-15T09:19:30.898" v="1332" actId="20577"/>
        <pc:sldMkLst>
          <pc:docMk/>
          <pc:sldMk cId="4176247595" sldId="257"/>
        </pc:sldMkLst>
        <pc:spChg chg="mod">
          <ac:chgData name="Ryan Chatham" userId="b05c210b-00ce-4879-9d48-db2c85a7e9ba" providerId="ADAL" clId="{D87B93A6-3368-4A50-97BA-8E7667ACC7E2}" dt="2019-01-15T09:19:30.898" v="1332" actId="20577"/>
          <ac:spMkLst>
            <pc:docMk/>
            <pc:sldMk cId="4176247595" sldId="257"/>
            <ac:spMk id="2" creationId="{5AC662E5-AE82-42F2-8A3E-FC56B24E49C5}"/>
          </ac:spMkLst>
        </pc:spChg>
      </pc:sldChg>
      <pc:sldChg chg="modSp">
        <pc:chgData name="Ryan Chatham" userId="b05c210b-00ce-4879-9d48-db2c85a7e9ba" providerId="ADAL" clId="{D87B93A6-3368-4A50-97BA-8E7667ACC7E2}" dt="2019-01-15T09:15:30.690" v="1113" actId="20577"/>
        <pc:sldMkLst>
          <pc:docMk/>
          <pc:sldMk cId="2479212198" sldId="262"/>
        </pc:sldMkLst>
        <pc:spChg chg="mod">
          <ac:chgData name="Ryan Chatham" userId="b05c210b-00ce-4879-9d48-db2c85a7e9ba" providerId="ADAL" clId="{D87B93A6-3368-4A50-97BA-8E7667ACC7E2}" dt="2019-01-15T09:15:30.690" v="1113" actId="20577"/>
          <ac:spMkLst>
            <pc:docMk/>
            <pc:sldMk cId="2479212198" sldId="262"/>
            <ac:spMk id="19" creationId="{7565450F-2F85-49C5-94E2-E2B477B5A250}"/>
          </ac:spMkLst>
        </pc:spChg>
        <pc:spChg chg="mod">
          <ac:chgData name="Ryan Chatham" userId="b05c210b-00ce-4879-9d48-db2c85a7e9ba" providerId="ADAL" clId="{D87B93A6-3368-4A50-97BA-8E7667ACC7E2}" dt="2019-01-15T09:15:27.600" v="1110" actId="20577"/>
          <ac:spMkLst>
            <pc:docMk/>
            <pc:sldMk cId="2479212198" sldId="262"/>
            <ac:spMk id="20" creationId="{0AAEDC4B-A1CF-4F96-83CA-D043B4140E4A}"/>
          </ac:spMkLst>
        </pc:spChg>
      </pc:sldChg>
      <pc:sldChg chg="modSp">
        <pc:chgData name="Ryan Chatham" userId="b05c210b-00ce-4879-9d48-db2c85a7e9ba" providerId="ADAL" clId="{D87B93A6-3368-4A50-97BA-8E7667ACC7E2}" dt="2019-01-15T09:16:31.950" v="1158" actId="20577"/>
        <pc:sldMkLst>
          <pc:docMk/>
          <pc:sldMk cId="2588748441" sldId="312"/>
        </pc:sldMkLst>
        <pc:graphicFrameChg chg="modGraphic">
          <ac:chgData name="Ryan Chatham" userId="b05c210b-00ce-4879-9d48-db2c85a7e9ba" providerId="ADAL" clId="{D87B93A6-3368-4A50-97BA-8E7667ACC7E2}" dt="2019-01-15T09:16:31.950" v="1158" actId="20577"/>
          <ac:graphicFrameMkLst>
            <pc:docMk/>
            <pc:sldMk cId="2588748441" sldId="312"/>
            <ac:graphicFrameMk id="3" creationId="{E4E2D87B-F3D6-4958-AAF3-30F18510B7BF}"/>
          </ac:graphicFrameMkLst>
        </pc:graphicFrameChg>
      </pc:sldChg>
      <pc:sldChg chg="addSp delSp modSp">
        <pc:chgData name="Ryan Chatham" userId="b05c210b-00ce-4879-9d48-db2c85a7e9ba" providerId="ADAL" clId="{D87B93A6-3368-4A50-97BA-8E7667ACC7E2}" dt="2019-01-15T09:12:12.111" v="865" actId="1076"/>
        <pc:sldMkLst>
          <pc:docMk/>
          <pc:sldMk cId="4206753252" sldId="2136"/>
        </pc:sldMkLst>
        <pc:spChg chg="mod">
          <ac:chgData name="Ryan Chatham" userId="b05c210b-00ce-4879-9d48-db2c85a7e9ba" providerId="ADAL" clId="{D87B93A6-3368-4A50-97BA-8E7667ACC7E2}" dt="2019-01-15T09:00:57.134" v="377" actId="1076"/>
          <ac:spMkLst>
            <pc:docMk/>
            <pc:sldMk cId="4206753252" sldId="2136"/>
            <ac:spMk id="8" creationId="{2E27609E-BAB8-473E-A195-9BE6709B2B7E}"/>
          </ac:spMkLst>
        </pc:spChg>
        <pc:spChg chg="mod">
          <ac:chgData name="Ryan Chatham" userId="b05c210b-00ce-4879-9d48-db2c85a7e9ba" providerId="ADAL" clId="{D87B93A6-3368-4A50-97BA-8E7667ACC7E2}" dt="2019-01-15T09:01:17.229" v="398" actId="1076"/>
          <ac:spMkLst>
            <pc:docMk/>
            <pc:sldMk cId="4206753252" sldId="2136"/>
            <ac:spMk id="29" creationId="{00000000-0000-0000-0000-000000000000}"/>
          </ac:spMkLst>
        </pc:spChg>
        <pc:spChg chg="mod">
          <ac:chgData name="Ryan Chatham" userId="b05c210b-00ce-4879-9d48-db2c85a7e9ba" providerId="ADAL" clId="{D87B93A6-3368-4A50-97BA-8E7667ACC7E2}" dt="2019-01-15T09:01:28.287" v="423" actId="1035"/>
          <ac:spMkLst>
            <pc:docMk/>
            <pc:sldMk cId="4206753252" sldId="2136"/>
            <ac:spMk id="37" creationId="{00000000-0000-0000-0000-000000000000}"/>
          </ac:spMkLst>
        </pc:spChg>
        <pc:spChg chg="mod">
          <ac:chgData name="Ryan Chatham" userId="b05c210b-00ce-4879-9d48-db2c85a7e9ba" providerId="ADAL" clId="{D87B93A6-3368-4A50-97BA-8E7667ACC7E2}" dt="2019-01-15T09:01:28.287" v="423" actId="1035"/>
          <ac:spMkLst>
            <pc:docMk/>
            <pc:sldMk cId="4206753252" sldId="2136"/>
            <ac:spMk id="43" creationId="{00000000-0000-0000-0000-000000000000}"/>
          </ac:spMkLst>
        </pc:spChg>
        <pc:spChg chg="mod">
          <ac:chgData name="Ryan Chatham" userId="b05c210b-00ce-4879-9d48-db2c85a7e9ba" providerId="ADAL" clId="{D87B93A6-3368-4A50-97BA-8E7667ACC7E2}" dt="2019-01-15T09:01:28.287" v="423" actId="1035"/>
          <ac:spMkLst>
            <pc:docMk/>
            <pc:sldMk cId="4206753252" sldId="2136"/>
            <ac:spMk id="150" creationId="{A0B254D5-F19A-4216-A64C-90EC92C8A1BF}"/>
          </ac:spMkLst>
        </pc:spChg>
        <pc:spChg chg="add mod">
          <ac:chgData name="Ryan Chatham" userId="b05c210b-00ce-4879-9d48-db2c85a7e9ba" providerId="ADAL" clId="{D87B93A6-3368-4A50-97BA-8E7667ACC7E2}" dt="2019-01-15T09:09:37.704" v="788" actId="20577"/>
          <ac:spMkLst>
            <pc:docMk/>
            <pc:sldMk cId="4206753252" sldId="2136"/>
            <ac:spMk id="168" creationId="{74CD0BCD-4FF1-461E-B457-4370CBEB8851}"/>
          </ac:spMkLst>
        </pc:spChg>
        <pc:spChg chg="add mod">
          <ac:chgData name="Ryan Chatham" userId="b05c210b-00ce-4879-9d48-db2c85a7e9ba" providerId="ADAL" clId="{D87B93A6-3368-4A50-97BA-8E7667ACC7E2}" dt="2019-01-15T09:10:45.585" v="812" actId="1038"/>
          <ac:spMkLst>
            <pc:docMk/>
            <pc:sldMk cId="4206753252" sldId="2136"/>
            <ac:spMk id="169" creationId="{25D674A0-CD29-48C6-A547-20D87BAECE66}"/>
          </ac:spMkLst>
        </pc:spChg>
        <pc:spChg chg="add mod">
          <ac:chgData name="Ryan Chatham" userId="b05c210b-00ce-4879-9d48-db2c85a7e9ba" providerId="ADAL" clId="{D87B93A6-3368-4A50-97BA-8E7667ACC7E2}" dt="2019-01-15T09:09:49.700" v="791" actId="1076"/>
          <ac:spMkLst>
            <pc:docMk/>
            <pc:sldMk cId="4206753252" sldId="2136"/>
            <ac:spMk id="170" creationId="{21267EE3-1BE5-4C59-8527-7E6954052ECD}"/>
          </ac:spMkLst>
        </pc:spChg>
        <pc:spChg chg="add mod">
          <ac:chgData name="Ryan Chatham" userId="b05c210b-00ce-4879-9d48-db2c85a7e9ba" providerId="ADAL" clId="{D87B93A6-3368-4A50-97BA-8E7667ACC7E2}" dt="2019-01-15T09:10:04.702" v="795" actId="1076"/>
          <ac:spMkLst>
            <pc:docMk/>
            <pc:sldMk cId="4206753252" sldId="2136"/>
            <ac:spMk id="171" creationId="{B966A257-B23F-4E62-8065-A25110C51211}"/>
          </ac:spMkLst>
        </pc:spChg>
        <pc:spChg chg="add mod">
          <ac:chgData name="Ryan Chatham" userId="b05c210b-00ce-4879-9d48-db2c85a7e9ba" providerId="ADAL" clId="{D87B93A6-3368-4A50-97BA-8E7667ACC7E2}" dt="2019-01-15T09:08:28.838" v="696" actId="20577"/>
          <ac:spMkLst>
            <pc:docMk/>
            <pc:sldMk cId="4206753252" sldId="2136"/>
            <ac:spMk id="172" creationId="{B0C62B86-C5C0-4D4E-B11F-56AAEF8BF11F}"/>
          </ac:spMkLst>
        </pc:spChg>
        <pc:spChg chg="add mod">
          <ac:chgData name="Ryan Chatham" userId="b05c210b-00ce-4879-9d48-db2c85a7e9ba" providerId="ADAL" clId="{D87B93A6-3368-4A50-97BA-8E7667ACC7E2}" dt="2019-01-15T09:11:20.221" v="855" actId="1076"/>
          <ac:spMkLst>
            <pc:docMk/>
            <pc:sldMk cId="4206753252" sldId="2136"/>
            <ac:spMk id="173" creationId="{29D7B0E9-3255-4F81-B23E-D1947F1DD063}"/>
          </ac:spMkLst>
        </pc:spChg>
        <pc:spChg chg="add mod">
          <ac:chgData name="Ryan Chatham" userId="b05c210b-00ce-4879-9d48-db2c85a7e9ba" providerId="ADAL" clId="{D87B93A6-3368-4A50-97BA-8E7667ACC7E2}" dt="2019-01-15T09:11:30.196" v="857" actId="1076"/>
          <ac:spMkLst>
            <pc:docMk/>
            <pc:sldMk cId="4206753252" sldId="2136"/>
            <ac:spMk id="174" creationId="{AB4F2D75-3631-4860-A7CE-6F90B90B10B8}"/>
          </ac:spMkLst>
        </pc:spChg>
        <pc:spChg chg="mod">
          <ac:chgData name="Ryan Chatham" userId="b05c210b-00ce-4879-9d48-db2c85a7e9ba" providerId="ADAL" clId="{D87B93A6-3368-4A50-97BA-8E7667ACC7E2}" dt="2019-01-15T09:01:42.868" v="460" actId="1035"/>
          <ac:spMkLst>
            <pc:docMk/>
            <pc:sldMk cId="4206753252" sldId="2136"/>
            <ac:spMk id="182" creationId="{281338A3-318A-4423-B0B0-B67CBE54B6C1}"/>
          </ac:spMkLst>
        </pc:spChg>
        <pc:spChg chg="mod">
          <ac:chgData name="Ryan Chatham" userId="b05c210b-00ce-4879-9d48-db2c85a7e9ba" providerId="ADAL" clId="{D87B93A6-3368-4A50-97BA-8E7667ACC7E2}" dt="2019-01-15T09:01:54.435" v="503" actId="1035"/>
          <ac:spMkLst>
            <pc:docMk/>
            <pc:sldMk cId="4206753252" sldId="2136"/>
            <ac:spMk id="185" creationId="{644F7279-3F8A-4256-85D5-AA29159365A1}"/>
          </ac:spMkLst>
        </pc:spChg>
        <pc:spChg chg="add mod">
          <ac:chgData name="Ryan Chatham" userId="b05c210b-00ce-4879-9d48-db2c85a7e9ba" providerId="ADAL" clId="{D87B93A6-3368-4A50-97BA-8E7667ACC7E2}" dt="2019-01-15T09:11:39.792" v="859" actId="1076"/>
          <ac:spMkLst>
            <pc:docMk/>
            <pc:sldMk cId="4206753252" sldId="2136"/>
            <ac:spMk id="186" creationId="{B7BB1144-DEB8-4AA9-A531-DA50D1E87F00}"/>
          </ac:spMkLst>
        </pc:spChg>
        <pc:spChg chg="mod">
          <ac:chgData name="Ryan Chatham" userId="b05c210b-00ce-4879-9d48-db2c85a7e9ba" providerId="ADAL" clId="{D87B93A6-3368-4A50-97BA-8E7667ACC7E2}" dt="2019-01-15T09:01:54.435" v="503" actId="1035"/>
          <ac:spMkLst>
            <pc:docMk/>
            <pc:sldMk cId="4206753252" sldId="2136"/>
            <ac:spMk id="190" creationId="{6AAC4CF1-57BB-4D46-AFB9-4C5BCB004F9F}"/>
          </ac:spMkLst>
        </pc:spChg>
        <pc:spChg chg="mod">
          <ac:chgData name="Ryan Chatham" userId="b05c210b-00ce-4879-9d48-db2c85a7e9ba" providerId="ADAL" clId="{D87B93A6-3368-4A50-97BA-8E7667ACC7E2}" dt="2019-01-15T09:01:54.435" v="503" actId="1035"/>
          <ac:spMkLst>
            <pc:docMk/>
            <pc:sldMk cId="4206753252" sldId="2136"/>
            <ac:spMk id="195" creationId="{E1822C95-ACF7-4B22-892C-AABEA54B63EF}"/>
          </ac:spMkLst>
        </pc:spChg>
        <pc:spChg chg="mod">
          <ac:chgData name="Ryan Chatham" userId="b05c210b-00ce-4879-9d48-db2c85a7e9ba" providerId="ADAL" clId="{D87B93A6-3368-4A50-97BA-8E7667ACC7E2}" dt="2019-01-15T09:01:54.435" v="503" actId="1035"/>
          <ac:spMkLst>
            <pc:docMk/>
            <pc:sldMk cId="4206753252" sldId="2136"/>
            <ac:spMk id="203" creationId="{033537C2-BD11-45C2-AE4B-4CE1A725FEC1}"/>
          </ac:spMkLst>
        </pc:spChg>
        <pc:spChg chg="mod">
          <ac:chgData name="Ryan Chatham" userId="b05c210b-00ce-4879-9d48-db2c85a7e9ba" providerId="ADAL" clId="{D87B93A6-3368-4A50-97BA-8E7667ACC7E2}" dt="2019-01-15T09:01:54.435" v="503" actId="1035"/>
          <ac:spMkLst>
            <pc:docMk/>
            <pc:sldMk cId="4206753252" sldId="2136"/>
            <ac:spMk id="205" creationId="{75227460-A28E-4C3F-A0FA-8F199D3D6D7E}"/>
          </ac:spMkLst>
        </pc:spChg>
        <pc:spChg chg="add mod">
          <ac:chgData name="Ryan Chatham" userId="b05c210b-00ce-4879-9d48-db2c85a7e9ba" providerId="ADAL" clId="{D87B93A6-3368-4A50-97BA-8E7667ACC7E2}" dt="2019-01-15T09:09:54.667" v="792" actId="1076"/>
          <ac:spMkLst>
            <pc:docMk/>
            <pc:sldMk cId="4206753252" sldId="2136"/>
            <ac:spMk id="219" creationId="{D1D50B83-9976-4818-BFF5-DBAB1A96AF58}"/>
          </ac:spMkLst>
        </pc:spChg>
        <pc:spChg chg="add mod">
          <ac:chgData name="Ryan Chatham" userId="b05c210b-00ce-4879-9d48-db2c85a7e9ba" providerId="ADAL" clId="{D87B93A6-3368-4A50-97BA-8E7667ACC7E2}" dt="2019-01-15T09:11:47.100" v="860" actId="1076"/>
          <ac:spMkLst>
            <pc:docMk/>
            <pc:sldMk cId="4206753252" sldId="2136"/>
            <ac:spMk id="222" creationId="{2C51DBEC-AE95-4B2B-BFCA-96D8F37ECE6A}"/>
          </ac:spMkLst>
        </pc:spChg>
        <pc:spChg chg="add del mod">
          <ac:chgData name="Ryan Chatham" userId="b05c210b-00ce-4879-9d48-db2c85a7e9ba" providerId="ADAL" clId="{D87B93A6-3368-4A50-97BA-8E7667ACC7E2}" dt="2019-01-15T09:05:36.405" v="525" actId="478"/>
          <ac:spMkLst>
            <pc:docMk/>
            <pc:sldMk cId="4206753252" sldId="2136"/>
            <ac:spMk id="228" creationId="{1957B8A6-B861-4DF0-A577-6A179C3DFE99}"/>
          </ac:spMkLst>
        </pc:spChg>
        <pc:spChg chg="mod">
          <ac:chgData name="Ryan Chatham" userId="b05c210b-00ce-4879-9d48-db2c85a7e9ba" providerId="ADAL" clId="{D87B93A6-3368-4A50-97BA-8E7667ACC7E2}" dt="2019-01-15T09:01:28.287" v="423" actId="1035"/>
          <ac:spMkLst>
            <pc:docMk/>
            <pc:sldMk cId="4206753252" sldId="2136"/>
            <ac:spMk id="232" creationId="{F9CAB8CD-907B-458E-A684-2F2A7EDDEB27}"/>
          </ac:spMkLst>
        </pc:spChg>
        <pc:spChg chg="mod">
          <ac:chgData name="Ryan Chatham" userId="b05c210b-00ce-4879-9d48-db2c85a7e9ba" providerId="ADAL" clId="{D87B93A6-3368-4A50-97BA-8E7667ACC7E2}" dt="2019-01-15T09:01:28.287" v="423" actId="1035"/>
          <ac:spMkLst>
            <pc:docMk/>
            <pc:sldMk cId="4206753252" sldId="2136"/>
            <ac:spMk id="233" creationId="{99082021-FE63-4B8C-BF13-980D558C73C7}"/>
          </ac:spMkLst>
        </pc:spChg>
        <pc:spChg chg="mod">
          <ac:chgData name="Ryan Chatham" userId="b05c210b-00ce-4879-9d48-db2c85a7e9ba" providerId="ADAL" clId="{D87B93A6-3368-4A50-97BA-8E7667ACC7E2}" dt="2019-01-15T09:01:28.287" v="423" actId="1035"/>
          <ac:spMkLst>
            <pc:docMk/>
            <pc:sldMk cId="4206753252" sldId="2136"/>
            <ac:spMk id="234" creationId="{255F3E43-8B1F-4BD3-8813-98C906024F51}"/>
          </ac:spMkLst>
        </pc:spChg>
        <pc:spChg chg="mod">
          <ac:chgData name="Ryan Chatham" userId="b05c210b-00ce-4879-9d48-db2c85a7e9ba" providerId="ADAL" clId="{D87B93A6-3368-4A50-97BA-8E7667ACC7E2}" dt="2019-01-15T09:01:28.287" v="423" actId="1035"/>
          <ac:spMkLst>
            <pc:docMk/>
            <pc:sldMk cId="4206753252" sldId="2136"/>
            <ac:spMk id="235" creationId="{D705B077-7FC0-4B7D-A730-6EFC8389D868}"/>
          </ac:spMkLst>
        </pc:spChg>
        <pc:spChg chg="mod">
          <ac:chgData name="Ryan Chatham" userId="b05c210b-00ce-4879-9d48-db2c85a7e9ba" providerId="ADAL" clId="{D87B93A6-3368-4A50-97BA-8E7667ACC7E2}" dt="2019-01-15T09:01:28.287" v="423" actId="1035"/>
          <ac:spMkLst>
            <pc:docMk/>
            <pc:sldMk cId="4206753252" sldId="2136"/>
            <ac:spMk id="236" creationId="{9D724F53-37E0-48B9-BAF0-A5A646CF6EF8}"/>
          </ac:spMkLst>
        </pc:spChg>
        <pc:spChg chg="mod">
          <ac:chgData name="Ryan Chatham" userId="b05c210b-00ce-4879-9d48-db2c85a7e9ba" providerId="ADAL" clId="{D87B93A6-3368-4A50-97BA-8E7667ACC7E2}" dt="2019-01-15T09:01:28.287" v="423" actId="1035"/>
          <ac:spMkLst>
            <pc:docMk/>
            <pc:sldMk cId="4206753252" sldId="2136"/>
            <ac:spMk id="237" creationId="{18FE7788-BCD3-4775-991F-5E0D306AC20B}"/>
          </ac:spMkLst>
        </pc:spChg>
        <pc:spChg chg="mod">
          <ac:chgData name="Ryan Chatham" userId="b05c210b-00ce-4879-9d48-db2c85a7e9ba" providerId="ADAL" clId="{D87B93A6-3368-4A50-97BA-8E7667ACC7E2}" dt="2019-01-15T09:01:28.287" v="423" actId="1035"/>
          <ac:spMkLst>
            <pc:docMk/>
            <pc:sldMk cId="4206753252" sldId="2136"/>
            <ac:spMk id="238" creationId="{AEDD35D2-D129-4D22-A3F0-3006D988D4E8}"/>
          </ac:spMkLst>
        </pc:spChg>
        <pc:spChg chg="mod">
          <ac:chgData name="Ryan Chatham" userId="b05c210b-00ce-4879-9d48-db2c85a7e9ba" providerId="ADAL" clId="{D87B93A6-3368-4A50-97BA-8E7667ACC7E2}" dt="2019-01-15T09:01:28.287" v="423" actId="1035"/>
          <ac:spMkLst>
            <pc:docMk/>
            <pc:sldMk cId="4206753252" sldId="2136"/>
            <ac:spMk id="239" creationId="{A80D70A4-00E2-468A-A652-9586CD674252}"/>
          </ac:spMkLst>
        </pc:spChg>
        <pc:spChg chg="mod">
          <ac:chgData name="Ryan Chatham" userId="b05c210b-00ce-4879-9d48-db2c85a7e9ba" providerId="ADAL" clId="{D87B93A6-3368-4A50-97BA-8E7667ACC7E2}" dt="2019-01-15T09:01:28.287" v="423" actId="1035"/>
          <ac:spMkLst>
            <pc:docMk/>
            <pc:sldMk cId="4206753252" sldId="2136"/>
            <ac:spMk id="240" creationId="{4B538841-D9C7-49D4-AC84-CC04D793835E}"/>
          </ac:spMkLst>
        </pc:spChg>
        <pc:spChg chg="mod">
          <ac:chgData name="Ryan Chatham" userId="b05c210b-00ce-4879-9d48-db2c85a7e9ba" providerId="ADAL" clId="{D87B93A6-3368-4A50-97BA-8E7667ACC7E2}" dt="2019-01-15T09:01:28.287" v="423" actId="1035"/>
          <ac:spMkLst>
            <pc:docMk/>
            <pc:sldMk cId="4206753252" sldId="2136"/>
            <ac:spMk id="241" creationId="{0E52B2C4-8998-41B4-9AAF-1C4742F2F036}"/>
          </ac:spMkLst>
        </pc:spChg>
        <pc:spChg chg="mod">
          <ac:chgData name="Ryan Chatham" userId="b05c210b-00ce-4879-9d48-db2c85a7e9ba" providerId="ADAL" clId="{D87B93A6-3368-4A50-97BA-8E7667ACC7E2}" dt="2019-01-15T09:01:28.287" v="423" actId="1035"/>
          <ac:spMkLst>
            <pc:docMk/>
            <pc:sldMk cId="4206753252" sldId="2136"/>
            <ac:spMk id="242" creationId="{37479310-7D20-4CCF-84BE-12F757401F7B}"/>
          </ac:spMkLst>
        </pc:spChg>
        <pc:spChg chg="mod">
          <ac:chgData name="Ryan Chatham" userId="b05c210b-00ce-4879-9d48-db2c85a7e9ba" providerId="ADAL" clId="{D87B93A6-3368-4A50-97BA-8E7667ACC7E2}" dt="2019-01-15T09:01:28.287" v="423" actId="1035"/>
          <ac:spMkLst>
            <pc:docMk/>
            <pc:sldMk cId="4206753252" sldId="2136"/>
            <ac:spMk id="243" creationId="{E3B612C0-759A-4A10-9884-C37271B7EC83}"/>
          </ac:spMkLst>
        </pc:spChg>
        <pc:spChg chg="mod">
          <ac:chgData name="Ryan Chatham" userId="b05c210b-00ce-4879-9d48-db2c85a7e9ba" providerId="ADAL" clId="{D87B93A6-3368-4A50-97BA-8E7667ACC7E2}" dt="2019-01-15T09:01:28.287" v="423" actId="1035"/>
          <ac:spMkLst>
            <pc:docMk/>
            <pc:sldMk cId="4206753252" sldId="2136"/>
            <ac:spMk id="244" creationId="{0157E8EA-68DB-4F79-B307-4A5B94B4E633}"/>
          </ac:spMkLst>
        </pc:spChg>
        <pc:spChg chg="mod">
          <ac:chgData name="Ryan Chatham" userId="b05c210b-00ce-4879-9d48-db2c85a7e9ba" providerId="ADAL" clId="{D87B93A6-3368-4A50-97BA-8E7667ACC7E2}" dt="2019-01-15T09:01:42.868" v="460" actId="1035"/>
          <ac:spMkLst>
            <pc:docMk/>
            <pc:sldMk cId="4206753252" sldId="2136"/>
            <ac:spMk id="247" creationId="{7B8A42AC-967B-48CB-B6CD-35F4D8D9A9C5}"/>
          </ac:spMkLst>
        </pc:spChg>
        <pc:spChg chg="mod">
          <ac:chgData name="Ryan Chatham" userId="b05c210b-00ce-4879-9d48-db2c85a7e9ba" providerId="ADAL" clId="{D87B93A6-3368-4A50-97BA-8E7667ACC7E2}" dt="2019-01-15T09:01:54.435" v="503" actId="1035"/>
          <ac:spMkLst>
            <pc:docMk/>
            <pc:sldMk cId="4206753252" sldId="2136"/>
            <ac:spMk id="249" creationId="{566C7BE2-D7F7-48D6-AAF9-E3E287850DB2}"/>
          </ac:spMkLst>
        </pc:spChg>
        <pc:spChg chg="add mod">
          <ac:chgData name="Ryan Chatham" userId="b05c210b-00ce-4879-9d48-db2c85a7e9ba" providerId="ADAL" clId="{D87B93A6-3368-4A50-97BA-8E7667ACC7E2}" dt="2019-01-15T09:10:56.292" v="851" actId="1038"/>
          <ac:spMkLst>
            <pc:docMk/>
            <pc:sldMk cId="4206753252" sldId="2136"/>
            <ac:spMk id="250" creationId="{C20BA87A-105A-4D63-BFB6-D185B3B17F6E}"/>
          </ac:spMkLst>
        </pc:spChg>
        <pc:spChg chg="add mod">
          <ac:chgData name="Ryan Chatham" userId="b05c210b-00ce-4879-9d48-db2c85a7e9ba" providerId="ADAL" clId="{D87B93A6-3368-4A50-97BA-8E7667ACC7E2}" dt="2019-01-15T09:10:13.639" v="797" actId="1076"/>
          <ac:spMkLst>
            <pc:docMk/>
            <pc:sldMk cId="4206753252" sldId="2136"/>
            <ac:spMk id="253" creationId="{6C710DC2-15CC-4099-9D6C-A7DF4545DD66}"/>
          </ac:spMkLst>
        </pc:spChg>
        <pc:spChg chg="add mod">
          <ac:chgData name="Ryan Chatham" userId="b05c210b-00ce-4879-9d48-db2c85a7e9ba" providerId="ADAL" clId="{D87B93A6-3368-4A50-97BA-8E7667ACC7E2}" dt="2019-01-15T09:11:15.151" v="854" actId="1076"/>
          <ac:spMkLst>
            <pc:docMk/>
            <pc:sldMk cId="4206753252" sldId="2136"/>
            <ac:spMk id="256" creationId="{AE3AADD4-C553-4B51-A841-BD2C327B0573}"/>
          </ac:spMkLst>
        </pc:spChg>
        <pc:spChg chg="add mod">
          <ac:chgData name="Ryan Chatham" userId="b05c210b-00ce-4879-9d48-db2c85a7e9ba" providerId="ADAL" clId="{D87B93A6-3368-4A50-97BA-8E7667ACC7E2}" dt="2019-01-15T09:11:57.147" v="862" actId="1076"/>
          <ac:spMkLst>
            <pc:docMk/>
            <pc:sldMk cId="4206753252" sldId="2136"/>
            <ac:spMk id="259" creationId="{50875B3E-E087-427E-9C64-488B19205A5D}"/>
          </ac:spMkLst>
        </pc:spChg>
        <pc:spChg chg="add mod">
          <ac:chgData name="Ryan Chatham" userId="b05c210b-00ce-4879-9d48-db2c85a7e9ba" providerId="ADAL" clId="{D87B93A6-3368-4A50-97BA-8E7667ACC7E2}" dt="2019-01-15T09:12:12.111" v="865" actId="1076"/>
          <ac:spMkLst>
            <pc:docMk/>
            <pc:sldMk cId="4206753252" sldId="2136"/>
            <ac:spMk id="260" creationId="{B23B516A-3EB9-4FEB-A9AC-41B211BB138B}"/>
          </ac:spMkLst>
        </pc:spChg>
        <pc:spChg chg="mod">
          <ac:chgData name="Ryan Chatham" userId="b05c210b-00ce-4879-9d48-db2c85a7e9ba" providerId="ADAL" clId="{D87B93A6-3368-4A50-97BA-8E7667ACC7E2}" dt="2019-01-15T09:01:28.287" v="423" actId="1035"/>
          <ac:spMkLst>
            <pc:docMk/>
            <pc:sldMk cId="4206753252" sldId="2136"/>
            <ac:spMk id="268" creationId="{93265577-C35A-4C4D-B646-D78239D1F389}"/>
          </ac:spMkLst>
        </pc:spChg>
        <pc:spChg chg="mod">
          <ac:chgData name="Ryan Chatham" userId="b05c210b-00ce-4879-9d48-db2c85a7e9ba" providerId="ADAL" clId="{D87B93A6-3368-4A50-97BA-8E7667ACC7E2}" dt="2019-01-15T09:01:28.287" v="423" actId="1035"/>
          <ac:spMkLst>
            <pc:docMk/>
            <pc:sldMk cId="4206753252" sldId="2136"/>
            <ac:spMk id="270" creationId="{9FBBBDBA-CBAB-4C99-A8C1-CFA1BD4C2D6E}"/>
          </ac:spMkLst>
        </pc:spChg>
        <pc:spChg chg="mod">
          <ac:chgData name="Ryan Chatham" userId="b05c210b-00ce-4879-9d48-db2c85a7e9ba" providerId="ADAL" clId="{D87B93A6-3368-4A50-97BA-8E7667ACC7E2}" dt="2019-01-15T09:01:28.287" v="423" actId="1035"/>
          <ac:spMkLst>
            <pc:docMk/>
            <pc:sldMk cId="4206753252" sldId="2136"/>
            <ac:spMk id="271" creationId="{733DD1F3-3A04-4F13-9FEE-066BFA5EE948}"/>
          </ac:spMkLst>
        </pc:spChg>
        <pc:spChg chg="mod">
          <ac:chgData name="Ryan Chatham" userId="b05c210b-00ce-4879-9d48-db2c85a7e9ba" providerId="ADAL" clId="{D87B93A6-3368-4A50-97BA-8E7667ACC7E2}" dt="2019-01-15T09:01:28.287" v="423" actId="1035"/>
          <ac:spMkLst>
            <pc:docMk/>
            <pc:sldMk cId="4206753252" sldId="2136"/>
            <ac:spMk id="273" creationId="{88A3C0D9-C369-4CB6-AED3-461A1DAE367F}"/>
          </ac:spMkLst>
        </pc:spChg>
        <pc:spChg chg="mod">
          <ac:chgData name="Ryan Chatham" userId="b05c210b-00ce-4879-9d48-db2c85a7e9ba" providerId="ADAL" clId="{D87B93A6-3368-4A50-97BA-8E7667ACC7E2}" dt="2019-01-15T09:01:28.287" v="423" actId="1035"/>
          <ac:spMkLst>
            <pc:docMk/>
            <pc:sldMk cId="4206753252" sldId="2136"/>
            <ac:spMk id="275" creationId="{2B1F57A0-EE0E-42E3-950C-CB1F0BEA725F}"/>
          </ac:spMkLst>
        </pc:spChg>
        <pc:spChg chg="mod">
          <ac:chgData name="Ryan Chatham" userId="b05c210b-00ce-4879-9d48-db2c85a7e9ba" providerId="ADAL" clId="{D87B93A6-3368-4A50-97BA-8E7667ACC7E2}" dt="2019-01-15T09:01:28.287" v="423" actId="1035"/>
          <ac:spMkLst>
            <pc:docMk/>
            <pc:sldMk cId="4206753252" sldId="2136"/>
            <ac:spMk id="276" creationId="{0F3FFB86-58B9-4A1C-8FB3-B9EB65789C69}"/>
          </ac:spMkLst>
        </pc:spChg>
        <pc:spChg chg="mod">
          <ac:chgData name="Ryan Chatham" userId="b05c210b-00ce-4879-9d48-db2c85a7e9ba" providerId="ADAL" clId="{D87B93A6-3368-4A50-97BA-8E7667ACC7E2}" dt="2019-01-15T09:01:42.868" v="460" actId="1035"/>
          <ac:spMkLst>
            <pc:docMk/>
            <pc:sldMk cId="4206753252" sldId="2136"/>
            <ac:spMk id="277" creationId="{71FB85E0-EEFA-4503-B94D-D1C39F3C05B7}"/>
          </ac:spMkLst>
        </pc:spChg>
        <pc:spChg chg="mod">
          <ac:chgData name="Ryan Chatham" userId="b05c210b-00ce-4879-9d48-db2c85a7e9ba" providerId="ADAL" clId="{D87B93A6-3368-4A50-97BA-8E7667ACC7E2}" dt="2019-01-15T09:01:28.287" v="423" actId="1035"/>
          <ac:spMkLst>
            <pc:docMk/>
            <pc:sldMk cId="4206753252" sldId="2136"/>
            <ac:spMk id="278" creationId="{FB83873F-D3C4-46F5-9A81-9A4D36104A66}"/>
          </ac:spMkLst>
        </pc:spChg>
        <pc:spChg chg="mod">
          <ac:chgData name="Ryan Chatham" userId="b05c210b-00ce-4879-9d48-db2c85a7e9ba" providerId="ADAL" clId="{D87B93A6-3368-4A50-97BA-8E7667ACC7E2}" dt="2019-01-15T09:01:42.868" v="460" actId="1035"/>
          <ac:spMkLst>
            <pc:docMk/>
            <pc:sldMk cId="4206753252" sldId="2136"/>
            <ac:spMk id="284" creationId="{C45D3FD2-C8D3-4269-AA22-CACBECA59956}"/>
          </ac:spMkLst>
        </pc:spChg>
        <pc:spChg chg="mod">
          <ac:chgData name="Ryan Chatham" userId="b05c210b-00ce-4879-9d48-db2c85a7e9ba" providerId="ADAL" clId="{D87B93A6-3368-4A50-97BA-8E7667ACC7E2}" dt="2019-01-15T09:00:17.410" v="356" actId="1076"/>
          <ac:spMkLst>
            <pc:docMk/>
            <pc:sldMk cId="4206753252" sldId="2136"/>
            <ac:spMk id="285" creationId="{01DBC813-4942-4F6A-8B14-C2C1BE2FAA5C}"/>
          </ac:spMkLst>
        </pc:spChg>
        <pc:spChg chg="mod">
          <ac:chgData name="Ryan Chatham" userId="b05c210b-00ce-4879-9d48-db2c85a7e9ba" providerId="ADAL" clId="{D87B93A6-3368-4A50-97BA-8E7667ACC7E2}" dt="2019-01-15T09:01:42.868" v="460" actId="1035"/>
          <ac:spMkLst>
            <pc:docMk/>
            <pc:sldMk cId="4206753252" sldId="2136"/>
            <ac:spMk id="286" creationId="{88A0B424-2948-4312-901A-98CA858D58AB}"/>
          </ac:spMkLst>
        </pc:spChg>
        <pc:spChg chg="mod">
          <ac:chgData name="Ryan Chatham" userId="b05c210b-00ce-4879-9d48-db2c85a7e9ba" providerId="ADAL" clId="{D87B93A6-3368-4A50-97BA-8E7667ACC7E2}" dt="2019-01-15T09:01:42.868" v="460" actId="1035"/>
          <ac:spMkLst>
            <pc:docMk/>
            <pc:sldMk cId="4206753252" sldId="2136"/>
            <ac:spMk id="287" creationId="{D789CA61-AD62-4C98-A6AE-6D3B939D709F}"/>
          </ac:spMkLst>
        </pc:spChg>
        <pc:spChg chg="mod">
          <ac:chgData name="Ryan Chatham" userId="b05c210b-00ce-4879-9d48-db2c85a7e9ba" providerId="ADAL" clId="{D87B93A6-3368-4A50-97BA-8E7667ACC7E2}" dt="2019-01-15T09:01:42.868" v="460" actId="1035"/>
          <ac:spMkLst>
            <pc:docMk/>
            <pc:sldMk cId="4206753252" sldId="2136"/>
            <ac:spMk id="288" creationId="{294C8199-84F0-4427-94F8-E9DB6361B11E}"/>
          </ac:spMkLst>
        </pc:spChg>
        <pc:spChg chg="mod">
          <ac:chgData name="Ryan Chatham" userId="b05c210b-00ce-4879-9d48-db2c85a7e9ba" providerId="ADAL" clId="{D87B93A6-3368-4A50-97BA-8E7667ACC7E2}" dt="2019-01-15T09:01:42.868" v="460" actId="1035"/>
          <ac:spMkLst>
            <pc:docMk/>
            <pc:sldMk cId="4206753252" sldId="2136"/>
            <ac:spMk id="289" creationId="{14AB9923-3147-4BBA-A279-7154C4DE904F}"/>
          </ac:spMkLst>
        </pc:spChg>
        <pc:spChg chg="mod">
          <ac:chgData name="Ryan Chatham" userId="b05c210b-00ce-4879-9d48-db2c85a7e9ba" providerId="ADAL" clId="{D87B93A6-3368-4A50-97BA-8E7667ACC7E2}" dt="2019-01-15T09:01:54.435" v="503" actId="1035"/>
          <ac:spMkLst>
            <pc:docMk/>
            <pc:sldMk cId="4206753252" sldId="2136"/>
            <ac:spMk id="290" creationId="{7458BD4B-602C-4F02-BC77-9B2B947BB93C}"/>
          </ac:spMkLst>
        </pc:spChg>
        <pc:spChg chg="mod">
          <ac:chgData name="Ryan Chatham" userId="b05c210b-00ce-4879-9d48-db2c85a7e9ba" providerId="ADAL" clId="{D87B93A6-3368-4A50-97BA-8E7667ACC7E2}" dt="2019-01-15T09:01:42.868" v="460" actId="1035"/>
          <ac:spMkLst>
            <pc:docMk/>
            <pc:sldMk cId="4206753252" sldId="2136"/>
            <ac:spMk id="291" creationId="{FC1C58FF-D6E3-4340-9061-0198FBA469E0}"/>
          </ac:spMkLst>
        </pc:spChg>
        <pc:spChg chg="mod">
          <ac:chgData name="Ryan Chatham" userId="b05c210b-00ce-4879-9d48-db2c85a7e9ba" providerId="ADAL" clId="{D87B93A6-3368-4A50-97BA-8E7667ACC7E2}" dt="2019-01-15T09:01:42.868" v="460" actId="1035"/>
          <ac:spMkLst>
            <pc:docMk/>
            <pc:sldMk cId="4206753252" sldId="2136"/>
            <ac:spMk id="294" creationId="{FF4D0C91-B71B-4549-97F1-D4959CD291A3}"/>
          </ac:spMkLst>
        </pc:spChg>
        <pc:spChg chg="mod">
          <ac:chgData name="Ryan Chatham" userId="b05c210b-00ce-4879-9d48-db2c85a7e9ba" providerId="ADAL" clId="{D87B93A6-3368-4A50-97BA-8E7667ACC7E2}" dt="2019-01-15T09:01:42.868" v="460" actId="1035"/>
          <ac:spMkLst>
            <pc:docMk/>
            <pc:sldMk cId="4206753252" sldId="2136"/>
            <ac:spMk id="295" creationId="{BAF6F385-D5CF-4AF2-A613-6ADD80F82DE2}"/>
          </ac:spMkLst>
        </pc:spChg>
        <pc:spChg chg="mod">
          <ac:chgData name="Ryan Chatham" userId="b05c210b-00ce-4879-9d48-db2c85a7e9ba" providerId="ADAL" clId="{D87B93A6-3368-4A50-97BA-8E7667ACC7E2}" dt="2019-01-15T09:01:54.435" v="503" actId="1035"/>
          <ac:spMkLst>
            <pc:docMk/>
            <pc:sldMk cId="4206753252" sldId="2136"/>
            <ac:spMk id="296" creationId="{71837933-DA6D-44A2-85E0-3436CE28B836}"/>
          </ac:spMkLst>
        </pc:spChg>
        <pc:spChg chg="mod">
          <ac:chgData name="Ryan Chatham" userId="b05c210b-00ce-4879-9d48-db2c85a7e9ba" providerId="ADAL" clId="{D87B93A6-3368-4A50-97BA-8E7667ACC7E2}" dt="2019-01-15T09:01:42.868" v="460" actId="1035"/>
          <ac:spMkLst>
            <pc:docMk/>
            <pc:sldMk cId="4206753252" sldId="2136"/>
            <ac:spMk id="298" creationId="{2889FCEC-8B39-429D-BB39-B2E0A7EF59D9}"/>
          </ac:spMkLst>
        </pc:spChg>
        <pc:spChg chg="mod">
          <ac:chgData name="Ryan Chatham" userId="b05c210b-00ce-4879-9d48-db2c85a7e9ba" providerId="ADAL" clId="{D87B93A6-3368-4A50-97BA-8E7667ACC7E2}" dt="2019-01-15T09:01:54.435" v="503" actId="1035"/>
          <ac:spMkLst>
            <pc:docMk/>
            <pc:sldMk cId="4206753252" sldId="2136"/>
            <ac:spMk id="299" creationId="{C6C56B92-5EBC-4C32-A07C-20BD2D667762}"/>
          </ac:spMkLst>
        </pc:spChg>
        <pc:spChg chg="mod">
          <ac:chgData name="Ryan Chatham" userId="b05c210b-00ce-4879-9d48-db2c85a7e9ba" providerId="ADAL" clId="{D87B93A6-3368-4A50-97BA-8E7667ACC7E2}" dt="2019-01-15T09:01:54.435" v="503" actId="1035"/>
          <ac:spMkLst>
            <pc:docMk/>
            <pc:sldMk cId="4206753252" sldId="2136"/>
            <ac:spMk id="300" creationId="{25F17982-A402-4B8E-AB23-01D091BA400F}"/>
          </ac:spMkLst>
        </pc:spChg>
        <pc:spChg chg="mod">
          <ac:chgData name="Ryan Chatham" userId="b05c210b-00ce-4879-9d48-db2c85a7e9ba" providerId="ADAL" clId="{D87B93A6-3368-4A50-97BA-8E7667ACC7E2}" dt="2019-01-15T09:01:42.868" v="460" actId="1035"/>
          <ac:spMkLst>
            <pc:docMk/>
            <pc:sldMk cId="4206753252" sldId="2136"/>
            <ac:spMk id="301" creationId="{9370E586-5302-4CEE-BCBC-D922BAE83AA6}"/>
          </ac:spMkLst>
        </pc:spChg>
        <pc:spChg chg="mod">
          <ac:chgData name="Ryan Chatham" userId="b05c210b-00ce-4879-9d48-db2c85a7e9ba" providerId="ADAL" clId="{D87B93A6-3368-4A50-97BA-8E7667ACC7E2}" dt="2019-01-15T09:01:54.435" v="503" actId="1035"/>
          <ac:spMkLst>
            <pc:docMk/>
            <pc:sldMk cId="4206753252" sldId="2136"/>
            <ac:spMk id="302" creationId="{9C17065C-9E8B-4F17-9D65-3392B528BE51}"/>
          </ac:spMkLst>
        </pc:spChg>
        <pc:spChg chg="mod">
          <ac:chgData name="Ryan Chatham" userId="b05c210b-00ce-4879-9d48-db2c85a7e9ba" providerId="ADAL" clId="{D87B93A6-3368-4A50-97BA-8E7667ACC7E2}" dt="2019-01-15T09:01:54.435" v="503" actId="1035"/>
          <ac:spMkLst>
            <pc:docMk/>
            <pc:sldMk cId="4206753252" sldId="2136"/>
            <ac:spMk id="304" creationId="{6C13E54C-E52C-4CA9-A2C5-407C2541A8C6}"/>
          </ac:spMkLst>
        </pc:spChg>
        <pc:spChg chg="mod">
          <ac:chgData name="Ryan Chatham" userId="b05c210b-00ce-4879-9d48-db2c85a7e9ba" providerId="ADAL" clId="{D87B93A6-3368-4A50-97BA-8E7667ACC7E2}" dt="2019-01-15T09:01:54.435" v="503" actId="1035"/>
          <ac:spMkLst>
            <pc:docMk/>
            <pc:sldMk cId="4206753252" sldId="2136"/>
            <ac:spMk id="306" creationId="{83A8D9BD-C5D3-442E-B5F7-32D4A8ACDC6B}"/>
          </ac:spMkLst>
        </pc:spChg>
        <pc:spChg chg="mod">
          <ac:chgData name="Ryan Chatham" userId="b05c210b-00ce-4879-9d48-db2c85a7e9ba" providerId="ADAL" clId="{D87B93A6-3368-4A50-97BA-8E7667ACC7E2}" dt="2019-01-15T09:01:28.287" v="423" actId="1035"/>
          <ac:spMkLst>
            <pc:docMk/>
            <pc:sldMk cId="4206753252" sldId="2136"/>
            <ac:spMk id="309" creationId="{A8028FC7-D8AD-4195-8C80-9787133109B1}"/>
          </ac:spMkLst>
        </pc:spChg>
        <pc:spChg chg="mod">
          <ac:chgData name="Ryan Chatham" userId="b05c210b-00ce-4879-9d48-db2c85a7e9ba" providerId="ADAL" clId="{D87B93A6-3368-4A50-97BA-8E7667ACC7E2}" dt="2019-01-15T09:01:42.868" v="460" actId="1035"/>
          <ac:spMkLst>
            <pc:docMk/>
            <pc:sldMk cId="4206753252" sldId="2136"/>
            <ac:spMk id="310" creationId="{F22F6701-B884-4EE3-BE1C-1A45ABFF5BC1}"/>
          </ac:spMkLst>
        </pc:spChg>
        <pc:spChg chg="mod">
          <ac:chgData name="Ryan Chatham" userId="b05c210b-00ce-4879-9d48-db2c85a7e9ba" providerId="ADAL" clId="{D87B93A6-3368-4A50-97BA-8E7667ACC7E2}" dt="2019-01-15T09:01:42.868" v="460" actId="1035"/>
          <ac:spMkLst>
            <pc:docMk/>
            <pc:sldMk cId="4206753252" sldId="2136"/>
            <ac:spMk id="320" creationId="{E4A21EAF-3D65-40E6-B919-6172C3B3A93F}"/>
          </ac:spMkLst>
        </pc:spChg>
        <pc:spChg chg="mod">
          <ac:chgData name="Ryan Chatham" userId="b05c210b-00ce-4879-9d48-db2c85a7e9ba" providerId="ADAL" clId="{D87B93A6-3368-4A50-97BA-8E7667ACC7E2}" dt="2019-01-15T09:01:28.287" v="423" actId="1035"/>
          <ac:spMkLst>
            <pc:docMk/>
            <pc:sldMk cId="4206753252" sldId="2136"/>
            <ac:spMk id="327" creationId="{640B0232-44DC-496B-89FC-800ABE4F9162}"/>
          </ac:spMkLst>
        </pc:spChg>
        <pc:spChg chg="mod">
          <ac:chgData name="Ryan Chatham" userId="b05c210b-00ce-4879-9d48-db2c85a7e9ba" providerId="ADAL" clId="{D87B93A6-3368-4A50-97BA-8E7667ACC7E2}" dt="2019-01-15T09:01:42.868" v="460" actId="1035"/>
          <ac:spMkLst>
            <pc:docMk/>
            <pc:sldMk cId="4206753252" sldId="2136"/>
            <ac:spMk id="328" creationId="{ACB86D95-A4BE-4672-85D3-9B8C4CA65CF5}"/>
          </ac:spMkLst>
        </pc:spChg>
        <pc:spChg chg="mod">
          <ac:chgData name="Ryan Chatham" userId="b05c210b-00ce-4879-9d48-db2c85a7e9ba" providerId="ADAL" clId="{D87B93A6-3368-4A50-97BA-8E7667ACC7E2}" dt="2019-01-15T09:01:54.435" v="503" actId="1035"/>
          <ac:spMkLst>
            <pc:docMk/>
            <pc:sldMk cId="4206753252" sldId="2136"/>
            <ac:spMk id="332" creationId="{A0740D3F-D69A-4730-A125-6EB730D135B5}"/>
          </ac:spMkLst>
        </pc:spChg>
        <pc:spChg chg="mod">
          <ac:chgData name="Ryan Chatham" userId="b05c210b-00ce-4879-9d48-db2c85a7e9ba" providerId="ADAL" clId="{D87B93A6-3368-4A50-97BA-8E7667ACC7E2}" dt="2019-01-15T09:01:42.868" v="460" actId="1035"/>
          <ac:spMkLst>
            <pc:docMk/>
            <pc:sldMk cId="4206753252" sldId="2136"/>
            <ac:spMk id="333" creationId="{C0DAD3FA-DB4D-4F4F-977E-A85E02374601}"/>
          </ac:spMkLst>
        </pc:spChg>
        <pc:spChg chg="mod">
          <ac:chgData name="Ryan Chatham" userId="b05c210b-00ce-4879-9d48-db2c85a7e9ba" providerId="ADAL" clId="{D87B93A6-3368-4A50-97BA-8E7667ACC7E2}" dt="2019-01-15T09:01:42.868" v="460" actId="1035"/>
          <ac:spMkLst>
            <pc:docMk/>
            <pc:sldMk cId="4206753252" sldId="2136"/>
            <ac:spMk id="334" creationId="{0F14C4D0-AB1D-4B3D-A2A9-9C45F167DF31}"/>
          </ac:spMkLst>
        </pc:spChg>
        <pc:spChg chg="mod">
          <ac:chgData name="Ryan Chatham" userId="b05c210b-00ce-4879-9d48-db2c85a7e9ba" providerId="ADAL" clId="{D87B93A6-3368-4A50-97BA-8E7667ACC7E2}" dt="2019-01-15T09:01:54.435" v="503" actId="1035"/>
          <ac:spMkLst>
            <pc:docMk/>
            <pc:sldMk cId="4206753252" sldId="2136"/>
            <ac:spMk id="336" creationId="{8263E799-A5E4-4F26-89C9-4E51DAACB6FE}"/>
          </ac:spMkLst>
        </pc:spChg>
        <pc:grpChg chg="mod">
          <ac:chgData name="Ryan Chatham" userId="b05c210b-00ce-4879-9d48-db2c85a7e9ba" providerId="ADAL" clId="{D87B93A6-3368-4A50-97BA-8E7667ACC7E2}" dt="2019-01-15T09:01:42.868" v="460" actId="1035"/>
          <ac:grpSpMkLst>
            <pc:docMk/>
            <pc:sldMk cId="4206753252" sldId="2136"/>
            <ac:grpSpMk id="57" creationId="{78871882-7C73-4FA6-A02A-391469E23663}"/>
          </ac:grpSpMkLst>
        </pc:grpChg>
        <pc:grpChg chg="mod">
          <ac:chgData name="Ryan Chatham" userId="b05c210b-00ce-4879-9d48-db2c85a7e9ba" providerId="ADAL" clId="{D87B93A6-3368-4A50-97BA-8E7667ACC7E2}" dt="2019-01-15T09:01:42.868" v="460" actId="1035"/>
          <ac:grpSpMkLst>
            <pc:docMk/>
            <pc:sldMk cId="4206753252" sldId="2136"/>
            <ac:grpSpMk id="73" creationId="{F3F28282-E218-4378-9D58-1C302CCF8F9B}"/>
          </ac:grpSpMkLst>
        </pc:grpChg>
        <pc:grpChg chg="mod">
          <ac:chgData name="Ryan Chatham" userId="b05c210b-00ce-4879-9d48-db2c85a7e9ba" providerId="ADAL" clId="{D87B93A6-3368-4A50-97BA-8E7667ACC7E2}" dt="2019-01-15T09:01:54.435" v="503" actId="1035"/>
          <ac:grpSpMkLst>
            <pc:docMk/>
            <pc:sldMk cId="4206753252" sldId="2136"/>
            <ac:grpSpMk id="85" creationId="{15070262-BD5B-40DF-851E-789DE1B23DBB}"/>
          </ac:grpSpMkLst>
        </pc:grpChg>
        <pc:grpChg chg="mod">
          <ac:chgData name="Ryan Chatham" userId="b05c210b-00ce-4879-9d48-db2c85a7e9ba" providerId="ADAL" clId="{D87B93A6-3368-4A50-97BA-8E7667ACC7E2}" dt="2019-01-15T09:01:42.868" v="460" actId="1035"/>
          <ac:grpSpMkLst>
            <pc:docMk/>
            <pc:sldMk cId="4206753252" sldId="2136"/>
            <ac:grpSpMk id="90" creationId="{8061CFAD-F3DC-423B-83A3-3B2FE7FDE458}"/>
          </ac:grpSpMkLst>
        </pc:grpChg>
        <pc:grpChg chg="mod">
          <ac:chgData name="Ryan Chatham" userId="b05c210b-00ce-4879-9d48-db2c85a7e9ba" providerId="ADAL" clId="{D87B93A6-3368-4A50-97BA-8E7667ACC7E2}" dt="2019-01-15T09:01:54.435" v="503" actId="1035"/>
          <ac:grpSpMkLst>
            <pc:docMk/>
            <pc:sldMk cId="4206753252" sldId="2136"/>
            <ac:grpSpMk id="187" creationId="{44FEC035-D2E3-41FB-9CFF-779BBEC975C8}"/>
          </ac:grpSpMkLst>
        </pc:grpChg>
        <pc:grpChg chg="add mod">
          <ac:chgData name="Ryan Chatham" userId="b05c210b-00ce-4879-9d48-db2c85a7e9ba" providerId="ADAL" clId="{D87B93A6-3368-4A50-97BA-8E7667ACC7E2}" dt="2019-01-15T09:11:52.084" v="861" actId="1076"/>
          <ac:grpSpMkLst>
            <pc:docMk/>
            <pc:sldMk cId="4206753252" sldId="2136"/>
            <ac:grpSpMk id="223" creationId="{8A2633B0-8B21-410F-90DC-DE1045A0E152}"/>
          </ac:grpSpMkLst>
        </pc:grpChg>
        <pc:grpChg chg="add mod">
          <ac:chgData name="Ryan Chatham" userId="b05c210b-00ce-4879-9d48-db2c85a7e9ba" providerId="ADAL" clId="{D87B93A6-3368-4A50-97BA-8E7667ACC7E2}" dt="2019-01-15T09:10:56.292" v="851" actId="1038"/>
          <ac:grpSpMkLst>
            <pc:docMk/>
            <pc:sldMk cId="4206753252" sldId="2136"/>
            <ac:grpSpMk id="229" creationId="{5D308F54-5E44-472A-86F6-406CE68D442E}"/>
          </ac:grpSpMkLst>
        </pc:grpChg>
        <pc:picChg chg="mod">
          <ac:chgData name="Ryan Chatham" userId="b05c210b-00ce-4879-9d48-db2c85a7e9ba" providerId="ADAL" clId="{D87B93A6-3368-4A50-97BA-8E7667ACC7E2}" dt="2019-01-15T09:01:28.287" v="423" actId="1035"/>
          <ac:picMkLst>
            <pc:docMk/>
            <pc:sldMk cId="4206753252" sldId="2136"/>
            <ac:picMk id="34" creationId="{890431EB-6B57-4A54-8811-0744D1E0C82D}"/>
          </ac:picMkLst>
        </pc:picChg>
        <pc:picChg chg="mod">
          <ac:chgData name="Ryan Chatham" userId="b05c210b-00ce-4879-9d48-db2c85a7e9ba" providerId="ADAL" clId="{D87B93A6-3368-4A50-97BA-8E7667ACC7E2}" dt="2019-01-15T09:01:28.287" v="423" actId="1035"/>
          <ac:picMkLst>
            <pc:docMk/>
            <pc:sldMk cId="4206753252" sldId="2136"/>
            <ac:picMk id="35" creationId="{D744F078-5490-48E0-AA59-F195BE31A71E}"/>
          </ac:picMkLst>
        </pc:picChg>
        <pc:picChg chg="mod">
          <ac:chgData name="Ryan Chatham" userId="b05c210b-00ce-4879-9d48-db2c85a7e9ba" providerId="ADAL" clId="{D87B93A6-3368-4A50-97BA-8E7667ACC7E2}" dt="2019-01-15T09:01:28.287" v="423" actId="1035"/>
          <ac:picMkLst>
            <pc:docMk/>
            <pc:sldMk cId="4206753252" sldId="2136"/>
            <ac:picMk id="36" creationId="{67EF64C2-F5CB-46F4-85CB-F3573831C176}"/>
          </ac:picMkLst>
        </pc:picChg>
        <pc:picChg chg="mod">
          <ac:chgData name="Ryan Chatham" userId="b05c210b-00ce-4879-9d48-db2c85a7e9ba" providerId="ADAL" clId="{D87B93A6-3368-4A50-97BA-8E7667ACC7E2}" dt="2019-01-15T09:01:28.287" v="423" actId="1035"/>
          <ac:picMkLst>
            <pc:docMk/>
            <pc:sldMk cId="4206753252" sldId="2136"/>
            <ac:picMk id="38" creationId="{00000000-0000-0000-0000-000000000000}"/>
          </ac:picMkLst>
        </pc:picChg>
        <pc:picChg chg="mod">
          <ac:chgData name="Ryan Chatham" userId="b05c210b-00ce-4879-9d48-db2c85a7e9ba" providerId="ADAL" clId="{D87B93A6-3368-4A50-97BA-8E7667ACC7E2}" dt="2019-01-15T09:01:28.287" v="423" actId="1035"/>
          <ac:picMkLst>
            <pc:docMk/>
            <pc:sldMk cId="4206753252" sldId="2136"/>
            <ac:picMk id="45" creationId="{D52CCE3F-3E02-4FA7-A7BF-8A00E59E65E7}"/>
          </ac:picMkLst>
        </pc:picChg>
        <pc:picChg chg="mod">
          <ac:chgData name="Ryan Chatham" userId="b05c210b-00ce-4879-9d48-db2c85a7e9ba" providerId="ADAL" clId="{D87B93A6-3368-4A50-97BA-8E7667ACC7E2}" dt="2019-01-15T09:01:28.287" v="423" actId="1035"/>
          <ac:picMkLst>
            <pc:docMk/>
            <pc:sldMk cId="4206753252" sldId="2136"/>
            <ac:picMk id="46" creationId="{2CAE1007-F2A7-4093-A7E2-0C00ECA7500F}"/>
          </ac:picMkLst>
        </pc:picChg>
        <pc:picChg chg="mod">
          <ac:chgData name="Ryan Chatham" userId="b05c210b-00ce-4879-9d48-db2c85a7e9ba" providerId="ADAL" clId="{D87B93A6-3368-4A50-97BA-8E7667ACC7E2}" dt="2019-01-15T09:01:28.287" v="423" actId="1035"/>
          <ac:picMkLst>
            <pc:docMk/>
            <pc:sldMk cId="4206753252" sldId="2136"/>
            <ac:picMk id="49" creationId="{CCE0F59A-150A-4571-A609-3D0C372CFC11}"/>
          </ac:picMkLst>
        </pc:picChg>
        <pc:picChg chg="mod">
          <ac:chgData name="Ryan Chatham" userId="b05c210b-00ce-4879-9d48-db2c85a7e9ba" providerId="ADAL" clId="{D87B93A6-3368-4A50-97BA-8E7667ACC7E2}" dt="2019-01-15T09:01:42.868" v="460" actId="1035"/>
          <ac:picMkLst>
            <pc:docMk/>
            <pc:sldMk cId="4206753252" sldId="2136"/>
            <ac:picMk id="50" creationId="{E78C822C-A4FE-4550-8ED0-3F7FCEBA3DAD}"/>
          </ac:picMkLst>
        </pc:picChg>
        <pc:picChg chg="mod">
          <ac:chgData name="Ryan Chatham" userId="b05c210b-00ce-4879-9d48-db2c85a7e9ba" providerId="ADAL" clId="{D87B93A6-3368-4A50-97BA-8E7667ACC7E2}" dt="2019-01-15T09:01:28.287" v="423" actId="1035"/>
          <ac:picMkLst>
            <pc:docMk/>
            <pc:sldMk cId="4206753252" sldId="2136"/>
            <ac:picMk id="58" creationId="{D7CF6BA1-4594-4745-9E02-F35771B4CFD4}"/>
          </ac:picMkLst>
        </pc:picChg>
        <pc:picChg chg="mod">
          <ac:chgData name="Ryan Chatham" userId="b05c210b-00ce-4879-9d48-db2c85a7e9ba" providerId="ADAL" clId="{D87B93A6-3368-4A50-97BA-8E7667ACC7E2}" dt="2019-01-15T09:01:28.287" v="423" actId="1035"/>
          <ac:picMkLst>
            <pc:docMk/>
            <pc:sldMk cId="4206753252" sldId="2136"/>
            <ac:picMk id="59" creationId="{6DB86228-DBDB-4340-B82E-B61487EC2A18}"/>
          </ac:picMkLst>
        </pc:picChg>
        <pc:picChg chg="mod">
          <ac:chgData name="Ryan Chatham" userId="b05c210b-00ce-4879-9d48-db2c85a7e9ba" providerId="ADAL" clId="{D87B93A6-3368-4A50-97BA-8E7667ACC7E2}" dt="2019-01-15T09:01:28.287" v="423" actId="1035"/>
          <ac:picMkLst>
            <pc:docMk/>
            <pc:sldMk cId="4206753252" sldId="2136"/>
            <ac:picMk id="60" creationId="{3CA8DBD2-F26E-4375-8EEA-8318734D3109}"/>
          </ac:picMkLst>
        </pc:picChg>
        <pc:picChg chg="mod">
          <ac:chgData name="Ryan Chatham" userId="b05c210b-00ce-4879-9d48-db2c85a7e9ba" providerId="ADAL" clId="{D87B93A6-3368-4A50-97BA-8E7667ACC7E2}" dt="2019-01-15T09:01:28.287" v="423" actId="1035"/>
          <ac:picMkLst>
            <pc:docMk/>
            <pc:sldMk cId="4206753252" sldId="2136"/>
            <ac:picMk id="61" creationId="{41B04BC2-4636-4779-BC16-99F8710A0A96}"/>
          </ac:picMkLst>
        </pc:picChg>
        <pc:picChg chg="mod">
          <ac:chgData name="Ryan Chatham" userId="b05c210b-00ce-4879-9d48-db2c85a7e9ba" providerId="ADAL" clId="{D87B93A6-3368-4A50-97BA-8E7667ACC7E2}" dt="2019-01-15T09:01:42.868" v="460" actId="1035"/>
          <ac:picMkLst>
            <pc:docMk/>
            <pc:sldMk cId="4206753252" sldId="2136"/>
            <ac:picMk id="70" creationId="{6020A386-ACC2-438B-93D1-000037743F6F}"/>
          </ac:picMkLst>
        </pc:picChg>
        <pc:picChg chg="mod">
          <ac:chgData name="Ryan Chatham" userId="b05c210b-00ce-4879-9d48-db2c85a7e9ba" providerId="ADAL" clId="{D87B93A6-3368-4A50-97BA-8E7667ACC7E2}" dt="2019-01-15T09:01:54.435" v="503" actId="1035"/>
          <ac:picMkLst>
            <pc:docMk/>
            <pc:sldMk cId="4206753252" sldId="2136"/>
            <ac:picMk id="80" creationId="{BE2CC3DC-A2EC-4F81-9A47-1E2EF2E44381}"/>
          </ac:picMkLst>
        </pc:picChg>
        <pc:picChg chg="mod">
          <ac:chgData name="Ryan Chatham" userId="b05c210b-00ce-4879-9d48-db2c85a7e9ba" providerId="ADAL" clId="{D87B93A6-3368-4A50-97BA-8E7667ACC7E2}" dt="2019-01-15T09:01:42.868" v="460" actId="1035"/>
          <ac:picMkLst>
            <pc:docMk/>
            <pc:sldMk cId="4206753252" sldId="2136"/>
            <ac:picMk id="184" creationId="{B2E6B85D-CE55-4F06-A0A3-652CA2F1F5E5}"/>
          </ac:picMkLst>
        </pc:picChg>
        <pc:picChg chg="mod">
          <ac:chgData name="Ryan Chatham" userId="b05c210b-00ce-4879-9d48-db2c85a7e9ba" providerId="ADAL" clId="{D87B93A6-3368-4A50-97BA-8E7667ACC7E2}" dt="2019-01-15T09:01:54.435" v="503" actId="1035"/>
          <ac:picMkLst>
            <pc:docMk/>
            <pc:sldMk cId="4206753252" sldId="2136"/>
            <ac:picMk id="191" creationId="{BE2D3D23-3D8A-4D9F-A375-E86F34FBFFCC}"/>
          </ac:picMkLst>
        </pc:picChg>
        <pc:picChg chg="mod">
          <ac:chgData name="Ryan Chatham" userId="b05c210b-00ce-4879-9d48-db2c85a7e9ba" providerId="ADAL" clId="{D87B93A6-3368-4A50-97BA-8E7667ACC7E2}" dt="2019-01-15T09:01:54.435" v="503" actId="1035"/>
          <ac:picMkLst>
            <pc:docMk/>
            <pc:sldMk cId="4206753252" sldId="2136"/>
            <ac:picMk id="202" creationId="{8B163109-8541-4F1C-B772-04E3F4DB7850}"/>
          </ac:picMkLst>
        </pc:picChg>
        <pc:picChg chg="mod">
          <ac:chgData name="Ryan Chatham" userId="b05c210b-00ce-4879-9d48-db2c85a7e9ba" providerId="ADAL" clId="{D87B93A6-3368-4A50-97BA-8E7667ACC7E2}" dt="2019-01-15T09:01:54.435" v="503" actId="1035"/>
          <ac:picMkLst>
            <pc:docMk/>
            <pc:sldMk cId="4206753252" sldId="2136"/>
            <ac:picMk id="204" creationId="{BE1A7C86-F713-4FFD-BAD3-F4ADB23B5FEA}"/>
          </ac:picMkLst>
        </pc:picChg>
        <pc:picChg chg="add del mod">
          <ac:chgData name="Ryan Chatham" userId="b05c210b-00ce-4879-9d48-db2c85a7e9ba" providerId="ADAL" clId="{D87B93A6-3368-4A50-97BA-8E7667ACC7E2}" dt="2019-01-15T09:12:05.492" v="863" actId="478"/>
          <ac:picMkLst>
            <pc:docMk/>
            <pc:sldMk cId="4206753252" sldId="2136"/>
            <ac:picMk id="208" creationId="{288A030A-84B0-45F8-B276-4D57CF691A8D}"/>
          </ac:picMkLst>
        </pc:picChg>
        <pc:picChg chg="add mod">
          <ac:chgData name="Ryan Chatham" userId="b05c210b-00ce-4879-9d48-db2c85a7e9ba" providerId="ADAL" clId="{D87B93A6-3368-4A50-97BA-8E7667ACC7E2}" dt="2019-01-15T09:03:38.560" v="508" actId="1076"/>
          <ac:picMkLst>
            <pc:docMk/>
            <pc:sldMk cId="4206753252" sldId="2136"/>
            <ac:picMk id="218" creationId="{9412B373-9E50-49FE-986E-883D6B6E2904}"/>
          </ac:picMkLst>
        </pc:picChg>
        <pc:picChg chg="add mod">
          <ac:chgData name="Ryan Chatham" userId="b05c210b-00ce-4879-9d48-db2c85a7e9ba" providerId="ADAL" clId="{D87B93A6-3368-4A50-97BA-8E7667ACC7E2}" dt="2019-01-15T09:02:07.467" v="505" actId="1076"/>
          <ac:picMkLst>
            <pc:docMk/>
            <pc:sldMk cId="4206753252" sldId="2136"/>
            <ac:picMk id="221" creationId="{C457A05A-5B16-41A3-80F0-D390C38A010B}"/>
          </ac:picMkLst>
        </pc:picChg>
        <pc:picChg chg="mod">
          <ac:chgData name="Ryan Chatham" userId="b05c210b-00ce-4879-9d48-db2c85a7e9ba" providerId="ADAL" clId="{D87B93A6-3368-4A50-97BA-8E7667ACC7E2}" dt="2019-01-15T09:01:28.287" v="423" actId="1035"/>
          <ac:picMkLst>
            <pc:docMk/>
            <pc:sldMk cId="4206753252" sldId="2136"/>
            <ac:picMk id="251" creationId="{CEDC7203-EEFC-4CF2-AF96-D4DC72EC49A2}"/>
          </ac:picMkLst>
        </pc:picChg>
        <pc:picChg chg="add del mod">
          <ac:chgData name="Ryan Chatham" userId="b05c210b-00ce-4879-9d48-db2c85a7e9ba" providerId="ADAL" clId="{D87B93A6-3368-4A50-97BA-8E7667ACC7E2}" dt="2019-01-15T09:05:29.560" v="522" actId="478"/>
          <ac:picMkLst>
            <pc:docMk/>
            <pc:sldMk cId="4206753252" sldId="2136"/>
            <ac:picMk id="252" creationId="{6E18838A-2D51-4A4E-8E9B-C5444D1CA4A1}"/>
          </ac:picMkLst>
        </pc:picChg>
        <pc:picChg chg="add mod">
          <ac:chgData name="Ryan Chatham" userId="b05c210b-00ce-4879-9d48-db2c85a7e9ba" providerId="ADAL" clId="{D87B93A6-3368-4A50-97BA-8E7667ACC7E2}" dt="2019-01-15T09:10:17.756" v="798" actId="1076"/>
          <ac:picMkLst>
            <pc:docMk/>
            <pc:sldMk cId="4206753252" sldId="2136"/>
            <ac:picMk id="254" creationId="{A52DB2B5-A698-4FC6-BCBB-9781505D0614}"/>
          </ac:picMkLst>
        </pc:picChg>
        <pc:picChg chg="mod">
          <ac:chgData name="Ryan Chatham" userId="b05c210b-00ce-4879-9d48-db2c85a7e9ba" providerId="ADAL" clId="{D87B93A6-3368-4A50-97BA-8E7667ACC7E2}" dt="2019-01-15T09:01:28.287" v="423" actId="1035"/>
          <ac:picMkLst>
            <pc:docMk/>
            <pc:sldMk cId="4206753252" sldId="2136"/>
            <ac:picMk id="255" creationId="{F10DCDDF-B274-426C-B005-394A8781533D}"/>
          </ac:picMkLst>
        </pc:picChg>
        <pc:picChg chg="add mod">
          <ac:chgData name="Ryan Chatham" userId="b05c210b-00ce-4879-9d48-db2c85a7e9ba" providerId="ADAL" clId="{D87B93A6-3368-4A50-97BA-8E7667ACC7E2}" dt="2019-01-15T09:05:16.352" v="519" actId="1076"/>
          <ac:picMkLst>
            <pc:docMk/>
            <pc:sldMk cId="4206753252" sldId="2136"/>
            <ac:picMk id="257" creationId="{A1F6764D-1814-445B-A25B-DBF42FD16D66}"/>
          </ac:picMkLst>
        </pc:picChg>
        <pc:picChg chg="mod">
          <ac:chgData name="Ryan Chatham" userId="b05c210b-00ce-4879-9d48-db2c85a7e9ba" providerId="ADAL" clId="{D87B93A6-3368-4A50-97BA-8E7667ACC7E2}" dt="2019-01-15T09:01:28.287" v="423" actId="1035"/>
          <ac:picMkLst>
            <pc:docMk/>
            <pc:sldMk cId="4206753252" sldId="2136"/>
            <ac:picMk id="258" creationId="{21CAE5ED-8A30-42F7-B039-D17545786CDE}"/>
          </ac:picMkLst>
        </pc:picChg>
        <pc:picChg chg="mod">
          <ac:chgData name="Ryan Chatham" userId="b05c210b-00ce-4879-9d48-db2c85a7e9ba" providerId="ADAL" clId="{D87B93A6-3368-4A50-97BA-8E7667ACC7E2}" dt="2019-01-15T09:01:28.287" v="423" actId="1035"/>
          <ac:picMkLst>
            <pc:docMk/>
            <pc:sldMk cId="4206753252" sldId="2136"/>
            <ac:picMk id="261" creationId="{B3BF0FC0-BBB3-4EF9-B265-BA748316D218}"/>
          </ac:picMkLst>
        </pc:picChg>
        <pc:picChg chg="mod">
          <ac:chgData name="Ryan Chatham" userId="b05c210b-00ce-4879-9d48-db2c85a7e9ba" providerId="ADAL" clId="{D87B93A6-3368-4A50-97BA-8E7667ACC7E2}" dt="2019-01-15T09:01:28.287" v="423" actId="1035"/>
          <ac:picMkLst>
            <pc:docMk/>
            <pc:sldMk cId="4206753252" sldId="2136"/>
            <ac:picMk id="262" creationId="{14E68CB3-2C7B-434E-ACFD-26ED1BDFDF08}"/>
          </ac:picMkLst>
        </pc:picChg>
        <pc:picChg chg="mod">
          <ac:chgData name="Ryan Chatham" userId="b05c210b-00ce-4879-9d48-db2c85a7e9ba" providerId="ADAL" clId="{D87B93A6-3368-4A50-97BA-8E7667ACC7E2}" dt="2019-01-15T09:01:28.287" v="423" actId="1035"/>
          <ac:picMkLst>
            <pc:docMk/>
            <pc:sldMk cId="4206753252" sldId="2136"/>
            <ac:picMk id="263" creationId="{0AC48260-24EC-4896-BF10-717AA2271FD3}"/>
          </ac:picMkLst>
        </pc:picChg>
        <pc:picChg chg="mod">
          <ac:chgData name="Ryan Chatham" userId="b05c210b-00ce-4879-9d48-db2c85a7e9ba" providerId="ADAL" clId="{D87B93A6-3368-4A50-97BA-8E7667ACC7E2}" dt="2019-01-15T09:01:28.287" v="423" actId="1035"/>
          <ac:picMkLst>
            <pc:docMk/>
            <pc:sldMk cId="4206753252" sldId="2136"/>
            <ac:picMk id="264" creationId="{F0DEB6A7-B5BC-4C41-AC9A-7BF404C134B0}"/>
          </ac:picMkLst>
        </pc:picChg>
        <pc:picChg chg="mod">
          <ac:chgData name="Ryan Chatham" userId="b05c210b-00ce-4879-9d48-db2c85a7e9ba" providerId="ADAL" clId="{D87B93A6-3368-4A50-97BA-8E7667ACC7E2}" dt="2019-01-15T09:01:28.287" v="423" actId="1035"/>
          <ac:picMkLst>
            <pc:docMk/>
            <pc:sldMk cId="4206753252" sldId="2136"/>
            <ac:picMk id="314" creationId="{8A9AE5DE-837F-4329-A798-A1F4761F0B69}"/>
          </ac:picMkLst>
        </pc:picChg>
        <pc:picChg chg="mod">
          <ac:chgData name="Ryan Chatham" userId="b05c210b-00ce-4879-9d48-db2c85a7e9ba" providerId="ADAL" clId="{D87B93A6-3368-4A50-97BA-8E7667ACC7E2}" dt="2019-01-15T09:01:42.868" v="460" actId="1035"/>
          <ac:picMkLst>
            <pc:docMk/>
            <pc:sldMk cId="4206753252" sldId="2136"/>
            <ac:picMk id="315" creationId="{80DF99BC-9BB9-4AEC-AA68-5C4F9576F26A}"/>
          </ac:picMkLst>
        </pc:picChg>
        <pc:picChg chg="mod">
          <ac:chgData name="Ryan Chatham" userId="b05c210b-00ce-4879-9d48-db2c85a7e9ba" providerId="ADAL" clId="{D87B93A6-3368-4A50-97BA-8E7667ACC7E2}" dt="2019-01-15T09:01:28.287" v="423" actId="1035"/>
          <ac:picMkLst>
            <pc:docMk/>
            <pc:sldMk cId="4206753252" sldId="2136"/>
            <ac:picMk id="324" creationId="{950271F7-9956-4283-9D08-B318559B3A09}"/>
          </ac:picMkLst>
        </pc:picChg>
        <pc:picChg chg="mod">
          <ac:chgData name="Ryan Chatham" userId="b05c210b-00ce-4879-9d48-db2c85a7e9ba" providerId="ADAL" clId="{D87B93A6-3368-4A50-97BA-8E7667ACC7E2}" dt="2019-01-15T09:01:28.287" v="423" actId="1035"/>
          <ac:picMkLst>
            <pc:docMk/>
            <pc:sldMk cId="4206753252" sldId="2136"/>
            <ac:picMk id="325" creationId="{28A09CEC-FC05-4BE7-A0A4-891A971CCC34}"/>
          </ac:picMkLst>
        </pc:picChg>
        <pc:picChg chg="mod">
          <ac:chgData name="Ryan Chatham" userId="b05c210b-00ce-4879-9d48-db2c85a7e9ba" providerId="ADAL" clId="{D87B93A6-3368-4A50-97BA-8E7667ACC7E2}" dt="2019-01-15T09:01:28.287" v="423" actId="1035"/>
          <ac:picMkLst>
            <pc:docMk/>
            <pc:sldMk cId="4206753252" sldId="2136"/>
            <ac:picMk id="326" creationId="{8388151D-B73D-452D-A4EF-0DC304F44E5B}"/>
          </ac:picMkLst>
        </pc:picChg>
        <pc:picChg chg="mod">
          <ac:chgData name="Ryan Chatham" userId="b05c210b-00ce-4879-9d48-db2c85a7e9ba" providerId="ADAL" clId="{D87B93A6-3368-4A50-97BA-8E7667ACC7E2}" dt="2019-01-15T09:01:54.435" v="503" actId="1035"/>
          <ac:picMkLst>
            <pc:docMk/>
            <pc:sldMk cId="4206753252" sldId="2136"/>
            <ac:picMk id="329" creationId="{9962F541-D41D-40E0-B035-A59A8839A10D}"/>
          </ac:picMkLst>
        </pc:picChg>
        <pc:picChg chg="mod">
          <ac:chgData name="Ryan Chatham" userId="b05c210b-00ce-4879-9d48-db2c85a7e9ba" providerId="ADAL" clId="{D87B93A6-3368-4A50-97BA-8E7667ACC7E2}" dt="2019-01-15T09:01:42.868" v="460" actId="1035"/>
          <ac:picMkLst>
            <pc:docMk/>
            <pc:sldMk cId="4206753252" sldId="2136"/>
            <ac:picMk id="330" creationId="{CC7884A0-151E-40ED-8076-E5E0B84DB15A}"/>
          </ac:picMkLst>
        </pc:picChg>
        <pc:picChg chg="mod">
          <ac:chgData name="Ryan Chatham" userId="b05c210b-00ce-4879-9d48-db2c85a7e9ba" providerId="ADAL" clId="{D87B93A6-3368-4A50-97BA-8E7667ACC7E2}" dt="2019-01-15T09:01:54.435" v="503" actId="1035"/>
          <ac:picMkLst>
            <pc:docMk/>
            <pc:sldMk cId="4206753252" sldId="2136"/>
            <ac:picMk id="335" creationId="{6310D991-A7DF-411F-BAEC-FE247D64DFD1}"/>
          </ac:picMkLst>
        </pc:picChg>
        <pc:cxnChg chg="add mod">
          <ac:chgData name="Ryan Chatham" userId="b05c210b-00ce-4879-9d48-db2c85a7e9ba" providerId="ADAL" clId="{D87B93A6-3368-4A50-97BA-8E7667ACC7E2}" dt="2019-01-15T09:02:07.467" v="505" actId="1076"/>
          <ac:cxnSpMkLst>
            <pc:docMk/>
            <pc:sldMk cId="4206753252" sldId="2136"/>
            <ac:cxnSpMk id="167" creationId="{DB0FE0C2-2119-425A-A09F-41F02D907DB1}"/>
          </ac:cxnSpMkLst>
        </pc:cxnChg>
        <pc:cxnChg chg="mod">
          <ac:chgData name="Ryan Chatham" userId="b05c210b-00ce-4879-9d48-db2c85a7e9ba" providerId="ADAL" clId="{D87B93A6-3368-4A50-97BA-8E7667ACC7E2}" dt="2019-01-15T09:01:42.868" v="460" actId="1035"/>
          <ac:cxnSpMkLst>
            <pc:docMk/>
            <pc:sldMk cId="4206753252" sldId="2136"/>
            <ac:cxnSpMk id="245" creationId="{B3877B75-F93F-4CB6-8497-5A2AAFB953B4}"/>
          </ac:cxnSpMkLst>
        </pc:cxnChg>
        <pc:cxnChg chg="mod">
          <ac:chgData name="Ryan Chatham" userId="b05c210b-00ce-4879-9d48-db2c85a7e9ba" providerId="ADAL" clId="{D87B93A6-3368-4A50-97BA-8E7667ACC7E2}" dt="2019-01-15T09:01:54.435" v="503" actId="1035"/>
          <ac:cxnSpMkLst>
            <pc:docMk/>
            <pc:sldMk cId="4206753252" sldId="2136"/>
            <ac:cxnSpMk id="248" creationId="{E8359392-59A8-471B-8F2A-9F873742215E}"/>
          </ac:cxnSpMkLst>
        </pc:cxnChg>
        <pc:cxnChg chg="mod">
          <ac:chgData name="Ryan Chatham" userId="b05c210b-00ce-4879-9d48-db2c85a7e9ba" providerId="ADAL" clId="{D87B93A6-3368-4A50-97BA-8E7667ACC7E2}" dt="2019-01-15T09:01:17.229" v="398" actId="1076"/>
          <ac:cxnSpMkLst>
            <pc:docMk/>
            <pc:sldMk cId="4206753252" sldId="2136"/>
            <ac:cxnSpMk id="316" creationId="{00000000-0000-0000-0000-000000000000}"/>
          </ac:cxnSpMkLst>
        </pc:cxnChg>
      </pc:sldChg>
      <pc:sldChg chg="delSp modSp">
        <pc:chgData name="Ryan Chatham" userId="b05c210b-00ce-4879-9d48-db2c85a7e9ba" providerId="ADAL" clId="{D87B93A6-3368-4A50-97BA-8E7667ACC7E2}" dt="2019-01-15T09:18:33.906" v="1211" actId="1036"/>
        <pc:sldMkLst>
          <pc:docMk/>
          <pc:sldMk cId="893815845" sldId="2137"/>
        </pc:sldMkLst>
        <pc:spChg chg="del">
          <ac:chgData name="Ryan Chatham" userId="b05c210b-00ce-4879-9d48-db2c85a7e9ba" providerId="ADAL" clId="{D87B93A6-3368-4A50-97BA-8E7667ACC7E2}" dt="2019-01-15T09:18:23.369" v="1159" actId="478"/>
          <ac:spMkLst>
            <pc:docMk/>
            <pc:sldMk cId="893815845" sldId="2137"/>
            <ac:spMk id="9" creationId="{FD4B0871-80BD-41E8-9DA0-64B6948B97ED}"/>
          </ac:spMkLst>
        </pc:spChg>
        <pc:spChg chg="mod">
          <ac:chgData name="Ryan Chatham" userId="b05c210b-00ce-4879-9d48-db2c85a7e9ba" providerId="ADAL" clId="{D87B93A6-3368-4A50-97BA-8E7667ACC7E2}" dt="2019-01-15T09:18:33.906" v="1211" actId="1036"/>
          <ac:spMkLst>
            <pc:docMk/>
            <pc:sldMk cId="893815845" sldId="2137"/>
            <ac:spMk id="10" creationId="{8A0B0A25-53CF-4827-B0AB-829C742A371E}"/>
          </ac:spMkLst>
        </pc:spChg>
        <pc:spChg chg="mod">
          <ac:chgData name="Ryan Chatham" userId="b05c210b-00ce-4879-9d48-db2c85a7e9ba" providerId="ADAL" clId="{D87B93A6-3368-4A50-97BA-8E7667ACC7E2}" dt="2019-01-15T09:18:33.906" v="1211" actId="1036"/>
          <ac:spMkLst>
            <pc:docMk/>
            <pc:sldMk cId="893815845" sldId="2137"/>
            <ac:spMk id="11" creationId="{A05914B6-61C2-4CE1-BA69-E3E2BBA6C997}"/>
          </ac:spMkLst>
        </pc:spChg>
        <pc:spChg chg="mod">
          <ac:chgData name="Ryan Chatham" userId="b05c210b-00ce-4879-9d48-db2c85a7e9ba" providerId="ADAL" clId="{D87B93A6-3368-4A50-97BA-8E7667ACC7E2}" dt="2019-01-15T09:18:33.906" v="1211" actId="1036"/>
          <ac:spMkLst>
            <pc:docMk/>
            <pc:sldMk cId="893815845" sldId="2137"/>
            <ac:spMk id="12" creationId="{64794ABC-B6EB-4CE3-B943-5374340EFF67}"/>
          </ac:spMkLst>
        </pc:spChg>
        <pc:spChg chg="mod">
          <ac:chgData name="Ryan Chatham" userId="b05c210b-00ce-4879-9d48-db2c85a7e9ba" providerId="ADAL" clId="{D87B93A6-3368-4A50-97BA-8E7667ACC7E2}" dt="2019-01-15T09:18:33.906" v="1211" actId="1036"/>
          <ac:spMkLst>
            <pc:docMk/>
            <pc:sldMk cId="893815845" sldId="2137"/>
            <ac:spMk id="13" creationId="{0AC24948-FF72-495D-9525-7D7AB2CF9FB8}"/>
          </ac:spMkLst>
        </pc:spChg>
      </pc:sldChg>
      <pc:sldChg chg="addSp delSp modSp add">
        <pc:chgData name="Ryan Chatham" userId="b05c210b-00ce-4879-9d48-db2c85a7e9ba" providerId="ADAL" clId="{D87B93A6-3368-4A50-97BA-8E7667ACC7E2}" dt="2019-01-15T09:14:07.529" v="1105" actId="1076"/>
        <pc:sldMkLst>
          <pc:docMk/>
          <pc:sldMk cId="2778859898" sldId="2139"/>
        </pc:sldMkLst>
        <pc:spChg chg="del">
          <ac:chgData name="Ryan Chatham" userId="b05c210b-00ce-4879-9d48-db2c85a7e9ba" providerId="ADAL" clId="{D87B93A6-3368-4A50-97BA-8E7667ACC7E2}" dt="2019-01-15T08:55:55.960" v="136"/>
          <ac:spMkLst>
            <pc:docMk/>
            <pc:sldMk cId="2778859898" sldId="2139"/>
            <ac:spMk id="2" creationId="{3416A97D-3A81-4D85-9970-BE7DCEF837CD}"/>
          </ac:spMkLst>
        </pc:spChg>
        <pc:spChg chg="del">
          <ac:chgData name="Ryan Chatham" userId="b05c210b-00ce-4879-9d48-db2c85a7e9ba" providerId="ADAL" clId="{D87B93A6-3368-4A50-97BA-8E7667ACC7E2}" dt="2019-01-15T08:55:55.960" v="136"/>
          <ac:spMkLst>
            <pc:docMk/>
            <pc:sldMk cId="2778859898" sldId="2139"/>
            <ac:spMk id="3" creationId="{5AB86876-008C-444C-9541-EE8AB6E9F7AC}"/>
          </ac:spMkLst>
        </pc:spChg>
        <pc:spChg chg="add mod">
          <ac:chgData name="Ryan Chatham" userId="b05c210b-00ce-4879-9d48-db2c85a7e9ba" providerId="ADAL" clId="{D87B93A6-3368-4A50-97BA-8E7667ACC7E2}" dt="2019-01-15T08:58:57.438" v="248" actId="404"/>
          <ac:spMkLst>
            <pc:docMk/>
            <pc:sldMk cId="2778859898" sldId="2139"/>
            <ac:spMk id="4" creationId="{23F3EA7E-1764-4712-8737-ACDD464B07A0}"/>
          </ac:spMkLst>
        </pc:spChg>
        <pc:spChg chg="add del mod">
          <ac:chgData name="Ryan Chatham" userId="b05c210b-00ce-4879-9d48-db2c85a7e9ba" providerId="ADAL" clId="{D87B93A6-3368-4A50-97BA-8E7667ACC7E2}" dt="2019-01-15T09:13:57.827" v="1061" actId="478"/>
          <ac:spMkLst>
            <pc:docMk/>
            <pc:sldMk cId="2778859898" sldId="2139"/>
            <ac:spMk id="5" creationId="{133F0AC7-C2C5-4B96-82AB-E534F8A3FECE}"/>
          </ac:spMkLst>
        </pc:spChg>
        <pc:spChg chg="add mod">
          <ac:chgData name="Ryan Chatham" userId="b05c210b-00ce-4879-9d48-db2c85a7e9ba" providerId="ADAL" clId="{D87B93A6-3368-4A50-97BA-8E7667ACC7E2}" dt="2019-01-15T09:14:07.529" v="1105" actId="1076"/>
          <ac:spMkLst>
            <pc:docMk/>
            <pc:sldMk cId="2778859898" sldId="2139"/>
            <ac:spMk id="6" creationId="{1BA64C94-49DB-4826-9465-B3508475D570}"/>
          </ac:spMkLst>
        </pc:spChg>
        <pc:spChg chg="add mod">
          <ac:chgData name="Ryan Chatham" userId="b05c210b-00ce-4879-9d48-db2c85a7e9ba" providerId="ADAL" clId="{D87B93A6-3368-4A50-97BA-8E7667ACC7E2}" dt="2019-01-15T09:14:07.529" v="1105" actId="1076"/>
          <ac:spMkLst>
            <pc:docMk/>
            <pc:sldMk cId="2778859898" sldId="2139"/>
            <ac:spMk id="7" creationId="{8038FE82-0C4D-47CD-B390-EF809AED7170}"/>
          </ac:spMkLst>
        </pc:spChg>
        <pc:spChg chg="add del mod">
          <ac:chgData name="Ryan Chatham" userId="b05c210b-00ce-4879-9d48-db2c85a7e9ba" providerId="ADAL" clId="{D87B93A6-3368-4A50-97BA-8E7667ACC7E2}" dt="2019-01-15T09:13:58.990" v="1062" actId="478"/>
          <ac:spMkLst>
            <pc:docMk/>
            <pc:sldMk cId="2778859898" sldId="2139"/>
            <ac:spMk id="9" creationId="{0AA391F0-A4C9-411E-8FEC-F7BA474D509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65EEB3-F0CD-4E37-B63F-F30CCA380065}" type="datetimeFigureOut">
              <a:rPr lang="en-GB" smtClean="0"/>
              <a:t>15/01/2019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A1CE6E-5564-4FB8-97C7-A75CA98491FA}" type="slidenum">
              <a:rPr lang="en-GB" smtClean="0"/>
              <a:t>‹#›</a:t>
            </a:fld>
            <a:endParaRPr lang="en-GB"/>
          </a:p>
        </p:txBody>
      </p:sp>
    </p:spTree>
    <p:extLst>
      <p:ext uri="{BB962C8B-B14F-4D97-AF65-F5344CB8AC3E}">
        <p14:creationId xmlns:p14="http://schemas.microsoft.com/office/powerpoint/2010/main" val="10317822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E6AD71A5-D79F-4B4D-AE4A-85D5BEDC7067}"/>
              </a:ext>
            </a:extLst>
          </p:cNvPr>
          <p:cNvSpPr>
            <a:spLocks noGrp="1"/>
          </p:cNvSpPr>
          <p:nvPr>
            <p:ph type="body" idx="1"/>
          </p:nvPr>
        </p:nvSpPr>
        <p:spPr/>
        <p:txBody>
          <a:bodyPr/>
          <a:lstStyle/>
          <a:p>
            <a:pPr defTabSz="913963">
              <a:lnSpc>
                <a:spcPct val="90000"/>
              </a:lnSpc>
              <a:defRPr/>
            </a:pPr>
            <a:endParaRPr lang="en-US" dirty="0">
              <a:effectLst/>
            </a:endParaRPr>
          </a:p>
          <a:p>
            <a:pPr defTabSz="913963">
              <a:lnSpc>
                <a:spcPct val="90000"/>
              </a:lnSpc>
              <a:defRPr/>
            </a:pPr>
            <a:endParaRPr lang="en-US" baseline="0" dirty="0">
              <a:effectLst/>
            </a:endParaRPr>
          </a:p>
          <a:p>
            <a:pPr defTabSz="913963">
              <a:lnSpc>
                <a:spcPct val="90000"/>
              </a:lnSpc>
              <a:defRPr/>
            </a:pPr>
            <a:r>
              <a:rPr lang="en-US" baseline="0" dirty="0">
                <a:effectLst/>
              </a:rPr>
              <a:t>Dynamics 365 for Finance and Operations key differentiations:</a:t>
            </a:r>
            <a:endParaRPr lang="en-US" dirty="0">
              <a:effectLst/>
            </a:endParaRPr>
          </a:p>
          <a:p>
            <a:pPr lvl="1" defTabSz="913963">
              <a:lnSpc>
                <a:spcPct val="90000"/>
              </a:lnSpc>
              <a:defRPr/>
            </a:pPr>
            <a:r>
              <a:rPr lang="en-US" sz="1100" b="1" kern="0" dirty="0">
                <a:ln w="3175">
                  <a:noFill/>
                </a:ln>
                <a:solidFill>
                  <a:prstClr val="black"/>
                </a:solidFill>
                <a:latin typeface="Segoe UI Semilight"/>
                <a:cs typeface="Segoe UI" pitchFamily="34" charset="0"/>
              </a:rPr>
              <a:t>Intelligent Insights: </a:t>
            </a:r>
            <a:r>
              <a:rPr lang="en-US" sz="900" kern="0" dirty="0">
                <a:solidFill>
                  <a:prstClr val="black"/>
                </a:solidFill>
                <a:latin typeface="Segoe UI Semilight"/>
              </a:rPr>
              <a:t>Turning data into actionable intelligence</a:t>
            </a:r>
          </a:p>
          <a:p>
            <a:pPr lvl="1" defTabSz="913963">
              <a:lnSpc>
                <a:spcPct val="90000"/>
              </a:lnSpc>
              <a:defRPr/>
            </a:pPr>
            <a:r>
              <a:rPr lang="en-US" sz="1100" b="1" kern="0" dirty="0">
                <a:ln w="3175">
                  <a:noFill/>
                </a:ln>
                <a:solidFill>
                  <a:prstClr val="black"/>
                </a:solidFill>
                <a:latin typeface="Segoe UI Semilight"/>
                <a:cs typeface="Segoe UI" pitchFamily="34" charset="0"/>
              </a:rPr>
              <a:t>Productive Experiences:</a:t>
            </a:r>
            <a:r>
              <a:rPr lang="en-US" sz="1100" b="1" kern="0" baseline="0" dirty="0">
                <a:ln w="3175">
                  <a:noFill/>
                </a:ln>
                <a:solidFill>
                  <a:prstClr val="black"/>
                </a:solidFill>
                <a:latin typeface="Segoe UI Semilight"/>
                <a:cs typeface="Segoe UI" pitchFamily="34" charset="0"/>
              </a:rPr>
              <a:t> </a:t>
            </a:r>
            <a:r>
              <a:rPr lang="en-US" sz="900" kern="0" dirty="0">
                <a:solidFill>
                  <a:prstClr val="black"/>
                </a:solidFill>
                <a:latin typeface="Segoe UI Semilight"/>
              </a:rPr>
              <a:t>Engaged and empowered employees on the strength of productivity, user experience, business process</a:t>
            </a:r>
            <a:r>
              <a:rPr lang="en-US" sz="900" kern="0" baseline="0" dirty="0">
                <a:solidFill>
                  <a:prstClr val="black"/>
                </a:solidFill>
                <a:latin typeface="Segoe UI Semilight"/>
              </a:rPr>
              <a:t>, and </a:t>
            </a:r>
            <a:r>
              <a:rPr lang="en-US" sz="900" kern="0" dirty="0">
                <a:solidFill>
                  <a:prstClr val="black"/>
                </a:solidFill>
                <a:latin typeface="Segoe UI Semilight"/>
              </a:rPr>
              <a:t>mobility</a:t>
            </a:r>
          </a:p>
          <a:p>
            <a:pPr lvl="1" defTabSz="913963">
              <a:lnSpc>
                <a:spcPct val="90000"/>
              </a:lnSpc>
              <a:defRPr/>
            </a:pPr>
            <a:r>
              <a:rPr lang="en-US" sz="1100" b="1" kern="0" dirty="0">
                <a:ln w="3175">
                  <a:noFill/>
                </a:ln>
                <a:solidFill>
                  <a:prstClr val="black"/>
                </a:solidFill>
                <a:latin typeface="Segoe UI Semilight"/>
                <a:cs typeface="Segoe UI" pitchFamily="34" charset="0"/>
              </a:rPr>
              <a:t>Power of cloud:</a:t>
            </a:r>
            <a:r>
              <a:rPr lang="en-US" sz="1100" b="1" kern="0" baseline="0" dirty="0">
                <a:ln w="3175">
                  <a:noFill/>
                </a:ln>
                <a:solidFill>
                  <a:prstClr val="black"/>
                </a:solidFill>
                <a:latin typeface="Segoe UI Semilight"/>
                <a:cs typeface="Segoe UI" pitchFamily="34" charset="0"/>
              </a:rPr>
              <a:t> </a:t>
            </a:r>
            <a:r>
              <a:rPr lang="en-US" sz="900" kern="0" dirty="0">
                <a:solidFill>
                  <a:prstClr val="black"/>
                </a:solidFill>
                <a:latin typeface="Segoe UI Semilight"/>
              </a:rPr>
              <a:t>Customer in control, business agility, scale with your business, familiar developer tools</a:t>
            </a:r>
          </a:p>
          <a:p>
            <a:pPr lvl="1" defTabSz="913963">
              <a:lnSpc>
                <a:spcPct val="90000"/>
              </a:lnSpc>
              <a:defRPr/>
            </a:pPr>
            <a:r>
              <a:rPr lang="en-US" sz="1100" b="1" kern="0" dirty="0">
                <a:ln w="3175">
                  <a:noFill/>
                </a:ln>
                <a:solidFill>
                  <a:prstClr val="black"/>
                </a:solidFill>
                <a:latin typeface="Segoe UI Semilight"/>
                <a:cs typeface="Segoe UI" pitchFamily="34" charset="0"/>
              </a:rPr>
              <a:t>Business Anytime, Anywhere:</a:t>
            </a:r>
            <a:r>
              <a:rPr lang="en-US" sz="1100" b="1" kern="0" baseline="0" dirty="0">
                <a:ln w="3175">
                  <a:noFill/>
                </a:ln>
                <a:solidFill>
                  <a:prstClr val="black"/>
                </a:solidFill>
                <a:latin typeface="Segoe UI Semilight"/>
                <a:cs typeface="Segoe UI" pitchFamily="34" charset="0"/>
              </a:rPr>
              <a:t> </a:t>
            </a:r>
            <a:r>
              <a:rPr lang="en-US" sz="900" kern="0" dirty="0">
                <a:solidFill>
                  <a:prstClr val="black"/>
                </a:solidFill>
                <a:latin typeface="Segoe UI Semilight"/>
              </a:rPr>
              <a:t>Mobilize your work, simply powerful, cloud-powered compliance, Intelligent Cloud</a:t>
            </a:r>
          </a:p>
          <a:p>
            <a:pPr lvl="1" defTabSz="913963">
              <a:lnSpc>
                <a:spcPct val="90000"/>
              </a:lnSpc>
              <a:defRPr/>
            </a:pPr>
            <a:endParaRPr lang="en-US" sz="900" kern="0" dirty="0">
              <a:solidFill>
                <a:prstClr val="black"/>
              </a:solidFill>
              <a:effectLst/>
              <a:latin typeface="Segoe UI Semilight"/>
              <a:hlinkClick r:id="" action="ppaction://noaction"/>
            </a:endParaRPr>
          </a:p>
          <a:p>
            <a:pPr lvl="1" defTabSz="913963">
              <a:lnSpc>
                <a:spcPct val="90000"/>
              </a:lnSpc>
              <a:defRPr/>
            </a:pPr>
            <a:endParaRPr lang="en-US" sz="900" kern="0" dirty="0">
              <a:solidFill>
                <a:prstClr val="black"/>
              </a:solidFill>
              <a:effectLst/>
              <a:latin typeface="Segoe UI Semilight"/>
              <a:hlinkClick r:id="" action="ppaction://noaction"/>
            </a:endParaRPr>
          </a:p>
          <a:p>
            <a:endParaRPr lang="en-US" dirty="0">
              <a:effectLst/>
              <a:hlinkClick r:id="" action="ppaction://noaction"/>
            </a:endParaRPr>
          </a:p>
          <a:p>
            <a:endParaRPr lang="en-US" dirty="0"/>
          </a:p>
        </p:txBody>
      </p:sp>
    </p:spTree>
    <p:extLst>
      <p:ext uri="{BB962C8B-B14F-4D97-AF65-F5344CB8AC3E}">
        <p14:creationId xmlns:p14="http://schemas.microsoft.com/office/powerpoint/2010/main" val="10769795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jpg"/><Relationship Id="rId1" Type="http://schemas.openxmlformats.org/officeDocument/2006/relationships/slideMaster" Target="../slideMasters/slideMaster1.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9.jpg"/><Relationship Id="rId1" Type="http://schemas.openxmlformats.org/officeDocument/2006/relationships/slideMaster" Target="../slideMasters/slideMaster1.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5.jpg"/><Relationship Id="rId1" Type="http://schemas.openxmlformats.org/officeDocument/2006/relationships/slideMaster" Target="../slideMasters/slideMaster2.xml"/></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6.jpg"/><Relationship Id="rId1" Type="http://schemas.openxmlformats.org/officeDocument/2006/relationships/slideMaster" Target="../slideMasters/slideMaster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Master" Target="../slideMasters/slideMaster2.xml"/><Relationship Id="rId4" Type="http://schemas.openxmlformats.org/officeDocument/2006/relationships/image" Target="../media/image39.jpg"/></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Master" Target="../slideMasters/slideMaster2.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Master" Target="../slideMasters/slideMaster2.xml"/><Relationship Id="rId4" Type="http://schemas.openxmlformats.org/officeDocument/2006/relationships/image" Target="../media/image44.jpg"/></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2.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2.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Master" Target="../slideMasters/slideMaster2.xml"/></Relationships>
</file>

<file path=ppt/slideLayouts/_rels/slideLayout24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8.png"/><Relationship Id="rId1" Type="http://schemas.openxmlformats.org/officeDocument/2006/relationships/slideMaster" Target="../slideMasters/slideMaster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Master" Target="../slideMasters/slideMaster2.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Master" Target="../slideMasters/slideMaster2.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Master" Target="../slideMasters/slideMaster2.xml"/></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87065" cy="6858000"/>
          </a:xfrm>
          <a:prstGeom prst="rect">
            <a:avLst/>
          </a:prstGeom>
        </p:spPr>
      </p:pic>
      <p:sp>
        <p:nvSpPr>
          <p:cNvPr id="2" name="Title 1"/>
          <p:cNvSpPr>
            <a:spLocks noGrp="1"/>
          </p:cNvSpPr>
          <p:nvPr>
            <p:ph type="ctrTitle"/>
          </p:nvPr>
        </p:nvSpPr>
        <p:spPr>
          <a:xfrm>
            <a:off x="838200" y="3266701"/>
            <a:ext cx="10515600" cy="1016825"/>
          </a:xfrm>
        </p:spPr>
        <p:txBody>
          <a:bodyPr anchor="b"/>
          <a:lstStyle>
            <a:lvl1pPr algn="l">
              <a:defRPr sz="60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838200" y="4420051"/>
            <a:ext cx="9144000" cy="579197"/>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p:spPr>
        <p:txBody>
          <a:bodyPr/>
          <a:lstStyle>
            <a:lvl1pPr>
              <a:defRPr>
                <a:solidFill>
                  <a:schemeClr val="bg1"/>
                </a:solidFill>
              </a:defRPr>
            </a:lvl1pPr>
          </a:lstStyle>
          <a:p>
            <a:r>
              <a:rPr lang="en-US" dirty="0"/>
              <a:t>Confidential in Confidence</a:t>
            </a:r>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0835" y="270359"/>
            <a:ext cx="4464518" cy="2511291"/>
          </a:xfrm>
          <a:prstGeom prst="rect">
            <a:avLst/>
          </a:prstGeom>
        </p:spPr>
      </p:pic>
    </p:spTree>
    <p:extLst>
      <p:ext uri="{BB962C8B-B14F-4D97-AF65-F5344CB8AC3E}">
        <p14:creationId xmlns:p14="http://schemas.microsoft.com/office/powerpoint/2010/main" val="1974064848"/>
      </p:ext>
    </p:extLst>
  </p:cSld>
  <p:clrMapOvr>
    <a:masterClrMapping/>
  </p:clrMapOvr>
  <p:transition>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rgbClr val="EAEFE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987425"/>
            <a:ext cx="8716807" cy="574676"/>
          </a:xfrm>
        </p:spPr>
        <p:txBody>
          <a:bodyPr anchor="b">
            <a:normAutofit/>
          </a:bodyPr>
          <a:lstStyle>
            <a:lvl1pPr>
              <a:defRPr sz="2400">
                <a:solidFill>
                  <a:srgbClr val="222B50"/>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rgbClr val="222B5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222B50"/>
                </a:solidFill>
              </a:defRPr>
            </a:lvl1pPr>
          </a:lstStyle>
          <a:p>
            <a:r>
              <a:rPr lang="en-US"/>
              <a:t>Confidential in Confidence</a:t>
            </a:r>
            <a:endParaRPr lang="en-US" dirty="0"/>
          </a:p>
        </p:txBody>
      </p:sp>
      <p:sp>
        <p:nvSpPr>
          <p:cNvPr id="7" name="Slide Number Placeholder 6"/>
          <p:cNvSpPr>
            <a:spLocks noGrp="1"/>
          </p:cNvSpPr>
          <p:nvPr>
            <p:ph type="sldNum" sz="quarter" idx="12"/>
          </p:nvPr>
        </p:nvSpPr>
        <p:spPr/>
        <p:txBody>
          <a:bodyPr/>
          <a:lstStyle>
            <a:lvl1pPr>
              <a:defRPr>
                <a:solidFill>
                  <a:srgbClr val="222B50"/>
                </a:solidFill>
              </a:defRPr>
            </a:lvl1pPr>
          </a:lstStyle>
          <a:p>
            <a:fld id="{9D2349C9-CA89-7749-937D-7666FFABB5A8}" type="slidenum">
              <a:rPr lang="en-US" smtClean="0"/>
              <a:pPr/>
              <a:t>‹#›</a:t>
            </a:fld>
            <a:endParaRPr lang="en-US"/>
          </a:p>
        </p:txBody>
      </p:sp>
      <p:grpSp>
        <p:nvGrpSpPr>
          <p:cNvPr id="10" name="Group 9"/>
          <p:cNvGrpSpPr/>
          <p:nvPr/>
        </p:nvGrpSpPr>
        <p:grpSpPr>
          <a:xfrm>
            <a:off x="7993254" y="5389093"/>
            <a:ext cx="4198746" cy="1468907"/>
            <a:chOff x="7993254" y="5389093"/>
            <a:chExt cx="4198746" cy="1468907"/>
          </a:xfrm>
        </p:grpSpPr>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6" cy="1468907"/>
            </a:xfrm>
            <a:prstGeom prst="rect">
              <a:avLst/>
            </a:prstGeom>
          </p:spPr>
        </p:pic>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ext uri="{BB962C8B-B14F-4D97-AF65-F5344CB8AC3E}">
        <p14:creationId xmlns:p14="http://schemas.microsoft.com/office/powerpoint/2010/main" val="251730366"/>
      </p:ext>
    </p:extLst>
  </p:cSld>
  <p:clrMapOvr>
    <a:masterClrMapping/>
  </p:clrMapOvr>
  <p:transition>
    <p:fade thruBlk="1"/>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13_Title and Content">
    <p:bg>
      <p:bgPr>
        <a:solidFill>
          <a:srgbClr val="EAEFEF"/>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069515"/>
            <a:ext cx="10515600" cy="3893460"/>
          </a:xfrm>
        </p:spPr>
        <p:txBody>
          <a:bodyPr/>
          <a:lstStyle>
            <a:lvl1pPr marL="228600" indent="-228600">
              <a:buClr>
                <a:schemeClr val="accent2"/>
              </a:buClr>
              <a:buFont typeface="Wingdings" charset="2"/>
              <a:buChar char="§"/>
              <a:defRPr>
                <a:solidFill>
                  <a:schemeClr val="tx1">
                    <a:lumMod val="50000"/>
                    <a:lumOff val="50000"/>
                  </a:schemeClr>
                </a:solidFill>
              </a:defRPr>
            </a:lvl1pPr>
            <a:lvl2pPr marL="685800" indent="-228600">
              <a:buClr>
                <a:schemeClr val="accent2"/>
              </a:buClr>
              <a:buFont typeface="Wingdings" charset="2"/>
              <a:buChar char="§"/>
              <a:defRPr>
                <a:solidFill>
                  <a:schemeClr val="tx1">
                    <a:lumMod val="50000"/>
                    <a:lumOff val="50000"/>
                  </a:schemeClr>
                </a:solidFill>
              </a:defRPr>
            </a:lvl2pPr>
            <a:lvl3pPr marL="1143000" indent="-228600">
              <a:buClr>
                <a:schemeClr val="accent2"/>
              </a:buClr>
              <a:buFont typeface="Wingdings" charset="2"/>
              <a:buChar char="§"/>
              <a:defRPr>
                <a:solidFill>
                  <a:schemeClr val="tx1">
                    <a:lumMod val="50000"/>
                    <a:lumOff val="50000"/>
                  </a:schemeClr>
                </a:solidFill>
              </a:defRPr>
            </a:lvl3pPr>
            <a:lvl4pPr marL="1600200" indent="-228600">
              <a:buClr>
                <a:schemeClr val="accent2"/>
              </a:buClr>
              <a:buFont typeface="Wingdings" charset="2"/>
              <a:buChar char="§"/>
              <a:defRPr>
                <a:solidFill>
                  <a:schemeClr val="tx1">
                    <a:lumMod val="50000"/>
                    <a:lumOff val="50000"/>
                  </a:schemeClr>
                </a:solidFill>
              </a:defRPr>
            </a:lvl4pPr>
            <a:lvl5pPr marL="2057400" indent="-228600">
              <a:buClr>
                <a:schemeClr val="accent2"/>
              </a:buClr>
              <a:buFont typeface="Wingdings" charset="2"/>
              <a:buChar char="§"/>
              <a:defRPr>
                <a:solidFill>
                  <a:schemeClr val="tx1">
                    <a:lumMod val="50000"/>
                    <a:lumOff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p:spPr>
        <p:txBody>
          <a:bodyPr/>
          <a:lstStyle>
            <a:lvl1pPr algn="l">
              <a:defRPr>
                <a:solidFill>
                  <a:srgbClr val="222B50"/>
                </a:solidFill>
              </a:defRPr>
            </a:lvl1pPr>
          </a:lstStyle>
          <a:p>
            <a:r>
              <a:rPr lang="en-US"/>
              <a:t>Confidential in Confidence</a:t>
            </a:r>
            <a:endParaRPr lang="en-US" dirty="0"/>
          </a:p>
        </p:txBody>
      </p:sp>
      <p:sp>
        <p:nvSpPr>
          <p:cNvPr id="6" name="Slide Number Placeholder 5"/>
          <p:cNvSpPr>
            <a:spLocks noGrp="1"/>
          </p:cNvSpPr>
          <p:nvPr>
            <p:ph type="sldNum" sz="quarter" idx="12"/>
          </p:nvPr>
        </p:nvSpPr>
        <p:spPr>
          <a:xfrm>
            <a:off x="4724400" y="6356350"/>
            <a:ext cx="2743200" cy="365125"/>
          </a:xfrm>
        </p:spPr>
        <p:txBody>
          <a:bodyPr/>
          <a:lstStyle>
            <a:lvl1pPr algn="ctr">
              <a:defRPr>
                <a:solidFill>
                  <a:srgbClr val="222B50"/>
                </a:solidFill>
              </a:defRPr>
            </a:lvl1pPr>
          </a:lstStyle>
          <a:p>
            <a:fld id="{9D2349C9-CA89-7749-937D-7666FFABB5A8}" type="slidenum">
              <a:rPr lang="en-US" smtClean="0"/>
              <a:pPr/>
              <a:t>‹#›</a:t>
            </a:fld>
            <a:endParaRPr lang="en-US"/>
          </a:p>
        </p:txBody>
      </p:sp>
      <p:sp>
        <p:nvSpPr>
          <p:cNvPr id="5" name="Title 4"/>
          <p:cNvSpPr>
            <a:spLocks noGrp="1"/>
          </p:cNvSpPr>
          <p:nvPr>
            <p:ph type="title"/>
          </p:nvPr>
        </p:nvSpPr>
        <p:spPr/>
        <p:txBody>
          <a:bodyPr/>
          <a:lstStyle>
            <a:lvl1pPr>
              <a:defRPr>
                <a:solidFill>
                  <a:srgbClr val="222B50"/>
                </a:solidFill>
              </a:defRPr>
            </a:lvl1pPr>
          </a:lstStyle>
          <a:p>
            <a:r>
              <a:rPr lang="en-US"/>
              <a:t>Click to edit Master title style</a:t>
            </a:r>
            <a:endParaRPr lang="en-US" dirty="0"/>
          </a:p>
        </p:txBody>
      </p:sp>
      <p:grpSp>
        <p:nvGrpSpPr>
          <p:cNvPr id="9" name="Group 8"/>
          <p:cNvGrpSpPr/>
          <p:nvPr/>
        </p:nvGrpSpPr>
        <p:grpSpPr>
          <a:xfrm>
            <a:off x="7993254" y="5389093"/>
            <a:ext cx="4198745" cy="1468907"/>
            <a:chOff x="7993254" y="5389093"/>
            <a:chExt cx="4198745" cy="1468907"/>
          </a:xfrm>
        </p:grpSpPr>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13_Two Content">
    <p:bg>
      <p:bgPr>
        <a:solidFill>
          <a:srgbClr val="EAEFEF"/>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2373196"/>
            <a:ext cx="5181600" cy="3300646"/>
          </a:xfrm>
        </p:spPr>
        <p:txBody>
          <a:bodyPr/>
          <a:lstStyle>
            <a:lvl1pPr marL="228600" indent="-228600">
              <a:buClr>
                <a:schemeClr val="accent2"/>
              </a:buClr>
              <a:buFont typeface="Wingdings" charset="2"/>
              <a:buChar char="§"/>
              <a:defRPr>
                <a:solidFill>
                  <a:schemeClr val="tx1">
                    <a:lumMod val="50000"/>
                    <a:lumOff val="50000"/>
                  </a:schemeClr>
                </a:solidFill>
              </a:defRPr>
            </a:lvl1pPr>
            <a:lvl2pPr marL="685800" indent="-228600">
              <a:buClr>
                <a:schemeClr val="accent2"/>
              </a:buClr>
              <a:buFont typeface="Wingdings" charset="2"/>
              <a:buChar char="§"/>
              <a:defRPr>
                <a:solidFill>
                  <a:schemeClr val="tx1">
                    <a:lumMod val="50000"/>
                    <a:lumOff val="50000"/>
                  </a:schemeClr>
                </a:solidFill>
              </a:defRPr>
            </a:lvl2pPr>
            <a:lvl3pPr marL="1143000" indent="-228600">
              <a:buClr>
                <a:schemeClr val="accent2"/>
              </a:buClr>
              <a:buFont typeface="Wingdings" charset="2"/>
              <a:buChar char="§"/>
              <a:defRPr>
                <a:solidFill>
                  <a:schemeClr val="tx1">
                    <a:lumMod val="50000"/>
                    <a:lumOff val="50000"/>
                  </a:schemeClr>
                </a:solidFill>
              </a:defRPr>
            </a:lvl3pPr>
            <a:lvl4pPr marL="1600200" indent="-228600">
              <a:buClr>
                <a:schemeClr val="accent2"/>
              </a:buClr>
              <a:buFont typeface="Wingdings" charset="2"/>
              <a:buChar char="§"/>
              <a:defRPr>
                <a:solidFill>
                  <a:schemeClr val="tx1">
                    <a:lumMod val="50000"/>
                    <a:lumOff val="50000"/>
                  </a:schemeClr>
                </a:solidFill>
              </a:defRPr>
            </a:lvl4pPr>
            <a:lvl5pPr marL="2057400" indent="-228600">
              <a:buClr>
                <a:schemeClr val="accent2"/>
              </a:buClr>
              <a:buFont typeface="Wingdings" charset="2"/>
              <a:buChar char="§"/>
              <a:defRPr>
                <a:solidFill>
                  <a:schemeClr val="tx1">
                    <a:lumMod val="50000"/>
                    <a:lumOff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373196"/>
            <a:ext cx="5181600" cy="3300646"/>
          </a:xfrm>
        </p:spPr>
        <p:txBody>
          <a:bodyPr/>
          <a:lstStyle>
            <a:lvl1pPr marL="228600" indent="-228600">
              <a:buClr>
                <a:schemeClr val="accent2"/>
              </a:buClr>
              <a:buFont typeface="Wingdings" charset="2"/>
              <a:buChar char="§"/>
              <a:defRPr>
                <a:solidFill>
                  <a:schemeClr val="tx1">
                    <a:lumMod val="50000"/>
                    <a:lumOff val="50000"/>
                  </a:schemeClr>
                </a:solidFill>
              </a:defRPr>
            </a:lvl1pPr>
            <a:lvl2pPr marL="685800" indent="-228600">
              <a:buClr>
                <a:schemeClr val="accent2"/>
              </a:buClr>
              <a:buFont typeface="Wingdings" charset="2"/>
              <a:buChar char="§"/>
              <a:defRPr>
                <a:solidFill>
                  <a:schemeClr val="tx1">
                    <a:lumMod val="50000"/>
                    <a:lumOff val="50000"/>
                  </a:schemeClr>
                </a:solidFill>
              </a:defRPr>
            </a:lvl2pPr>
            <a:lvl3pPr marL="1143000" indent="-228600">
              <a:buClr>
                <a:schemeClr val="accent2"/>
              </a:buClr>
              <a:buFont typeface="Wingdings" charset="2"/>
              <a:buChar char="§"/>
              <a:defRPr>
                <a:solidFill>
                  <a:schemeClr val="tx1">
                    <a:lumMod val="50000"/>
                    <a:lumOff val="50000"/>
                  </a:schemeClr>
                </a:solidFill>
              </a:defRPr>
            </a:lvl3pPr>
            <a:lvl4pPr marL="1600200" indent="-228600">
              <a:buClr>
                <a:schemeClr val="accent2"/>
              </a:buClr>
              <a:buFont typeface="Wingdings" charset="2"/>
              <a:buChar char="§"/>
              <a:defRPr>
                <a:solidFill>
                  <a:schemeClr val="tx1">
                    <a:lumMod val="50000"/>
                    <a:lumOff val="50000"/>
                  </a:schemeClr>
                </a:solidFill>
              </a:defRPr>
            </a:lvl4pPr>
            <a:lvl5pPr marL="2057400" indent="-228600">
              <a:buClr>
                <a:schemeClr val="accent2"/>
              </a:buClr>
              <a:buFont typeface="Wingdings" charset="2"/>
              <a:buChar char="§"/>
              <a:defRPr>
                <a:solidFill>
                  <a:schemeClr val="tx1">
                    <a:lumMod val="50000"/>
                    <a:lumOff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solidFill>
                  <a:srgbClr val="222B50"/>
                </a:solidFill>
              </a:defRPr>
            </a:lvl1pPr>
          </a:lstStyle>
          <a:p>
            <a:r>
              <a:rPr lang="en-US" dirty="0"/>
              <a:t>Confidential in Confidence</a:t>
            </a:r>
          </a:p>
        </p:txBody>
      </p:sp>
      <p:sp>
        <p:nvSpPr>
          <p:cNvPr id="7" name="Slide Number Placeholder 6"/>
          <p:cNvSpPr>
            <a:spLocks noGrp="1"/>
          </p:cNvSpPr>
          <p:nvPr>
            <p:ph type="sldNum" sz="quarter" idx="12"/>
          </p:nvPr>
        </p:nvSpPr>
        <p:spPr/>
        <p:txBody>
          <a:bodyPr/>
          <a:lstStyle>
            <a:lvl1pPr>
              <a:defRPr>
                <a:solidFill>
                  <a:srgbClr val="222B50"/>
                </a:solidFill>
              </a:defRPr>
            </a:lvl1pPr>
          </a:lstStyle>
          <a:p>
            <a:fld id="{9D2349C9-CA89-7749-937D-7666FFABB5A8}" type="slidenum">
              <a:rPr lang="en-US" smtClean="0"/>
              <a:pPr/>
              <a:t>‹#›</a:t>
            </a:fld>
            <a:endParaRPr lang="en-US"/>
          </a:p>
        </p:txBody>
      </p:sp>
      <p:sp>
        <p:nvSpPr>
          <p:cNvPr id="2" name="Title 1"/>
          <p:cNvSpPr>
            <a:spLocks noGrp="1"/>
          </p:cNvSpPr>
          <p:nvPr>
            <p:ph type="title"/>
          </p:nvPr>
        </p:nvSpPr>
        <p:spPr/>
        <p:txBody>
          <a:bodyPr/>
          <a:lstStyle>
            <a:lvl1pPr>
              <a:defRPr>
                <a:solidFill>
                  <a:srgbClr val="222B50"/>
                </a:solidFill>
              </a:defRPr>
            </a:lvl1pPr>
          </a:lstStyle>
          <a:p>
            <a:r>
              <a:rPr lang="en-US"/>
              <a:t>Click to edit Master title style</a:t>
            </a:r>
          </a:p>
        </p:txBody>
      </p:sp>
      <p:grpSp>
        <p:nvGrpSpPr>
          <p:cNvPr id="11" name="Group 10"/>
          <p:cNvGrpSpPr/>
          <p:nvPr/>
        </p:nvGrpSpPr>
        <p:grpSpPr>
          <a:xfrm>
            <a:off x="7993254" y="5389093"/>
            <a:ext cx="4198745" cy="1468907"/>
            <a:chOff x="7993254" y="5389093"/>
            <a:chExt cx="4198745" cy="1468907"/>
          </a:xfrm>
        </p:grpSpPr>
        <p:pic>
          <p:nvPicPr>
            <p:cNvPr id="12" name="Pictur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12_Comparison">
    <p:bg>
      <p:bgPr>
        <a:solidFill>
          <a:srgbClr val="EAEFE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solidFill>
                  <a:srgbClr val="222B50"/>
                </a:solidFill>
              </a:defRPr>
            </a:lvl1p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normAutofit/>
          </a:bodyPr>
          <a:lstStyle>
            <a:lvl1pPr marL="0" indent="0">
              <a:buNone/>
              <a:defRPr sz="2800" b="0" i="0">
                <a:solidFill>
                  <a:schemeClr val="tx1">
                    <a:lumMod val="50000"/>
                    <a:lumOff val="50000"/>
                  </a:schemeClr>
                </a:solidFill>
                <a:latin typeface="Open Sans Light" charset="0"/>
                <a:ea typeface="Open Sans Light" charset="0"/>
                <a:cs typeface="Open Sans Light"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normAutofit/>
          </a:bodyPr>
          <a:lstStyle>
            <a:lvl1pPr>
              <a:buClr>
                <a:schemeClr val="accent2"/>
              </a:buClr>
              <a:defRPr sz="2400">
                <a:solidFill>
                  <a:schemeClr val="tx1">
                    <a:lumMod val="50000"/>
                    <a:lumOff val="50000"/>
                  </a:schemeClr>
                </a:solidFill>
              </a:defRPr>
            </a:lvl1pPr>
            <a:lvl2pPr>
              <a:buClr>
                <a:schemeClr val="accent2"/>
              </a:buClr>
              <a:defRPr sz="2000">
                <a:solidFill>
                  <a:schemeClr val="tx1">
                    <a:lumMod val="50000"/>
                    <a:lumOff val="50000"/>
                  </a:schemeClr>
                </a:solidFill>
              </a:defRPr>
            </a:lvl2pPr>
            <a:lvl3pPr>
              <a:buClr>
                <a:schemeClr val="accent2"/>
              </a:buClr>
              <a:defRPr sz="1800">
                <a:solidFill>
                  <a:schemeClr val="tx1">
                    <a:lumMod val="50000"/>
                    <a:lumOff val="50000"/>
                  </a:schemeClr>
                </a:solidFill>
              </a:defRPr>
            </a:lvl3pPr>
            <a:lvl4pPr>
              <a:buClr>
                <a:schemeClr val="accent2"/>
              </a:buClr>
              <a:defRPr sz="1600">
                <a:solidFill>
                  <a:schemeClr val="tx1">
                    <a:lumMod val="50000"/>
                    <a:lumOff val="50000"/>
                  </a:schemeClr>
                </a:solidFill>
              </a:defRPr>
            </a:lvl4pPr>
            <a:lvl5pPr>
              <a:buClr>
                <a:schemeClr val="accent2"/>
              </a:buClr>
              <a:defRPr sz="1600">
                <a:solidFill>
                  <a:schemeClr val="tx1">
                    <a:lumMod val="50000"/>
                    <a:lumOff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normAutofit/>
          </a:bodyPr>
          <a:lstStyle>
            <a:lvl1pPr marL="0" indent="0">
              <a:buNone/>
              <a:defRPr sz="2800" b="0" i="0">
                <a:solidFill>
                  <a:schemeClr val="tx1">
                    <a:lumMod val="50000"/>
                    <a:lumOff val="50000"/>
                  </a:schemeClr>
                </a:solidFill>
                <a:latin typeface="Open Sans Light" charset="0"/>
                <a:ea typeface="Open Sans Light" charset="0"/>
                <a:cs typeface="Open Sans Light"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normAutofit/>
          </a:bodyPr>
          <a:lstStyle>
            <a:lvl1pPr>
              <a:buClr>
                <a:schemeClr val="accent2"/>
              </a:buClr>
              <a:defRPr sz="2400">
                <a:solidFill>
                  <a:schemeClr val="tx1">
                    <a:lumMod val="50000"/>
                    <a:lumOff val="50000"/>
                  </a:schemeClr>
                </a:solidFill>
              </a:defRPr>
            </a:lvl1pPr>
            <a:lvl2pPr>
              <a:buClr>
                <a:schemeClr val="accent2"/>
              </a:buClr>
              <a:defRPr sz="2000">
                <a:solidFill>
                  <a:schemeClr val="tx1">
                    <a:lumMod val="50000"/>
                    <a:lumOff val="50000"/>
                  </a:schemeClr>
                </a:solidFill>
              </a:defRPr>
            </a:lvl2pPr>
            <a:lvl3pPr>
              <a:buClr>
                <a:schemeClr val="accent2"/>
              </a:buClr>
              <a:defRPr sz="1800">
                <a:solidFill>
                  <a:schemeClr val="tx1">
                    <a:lumMod val="50000"/>
                    <a:lumOff val="50000"/>
                  </a:schemeClr>
                </a:solidFill>
              </a:defRPr>
            </a:lvl3pPr>
            <a:lvl4pPr>
              <a:buClr>
                <a:schemeClr val="accent2"/>
              </a:buClr>
              <a:defRPr sz="1600">
                <a:solidFill>
                  <a:schemeClr val="tx1">
                    <a:lumMod val="50000"/>
                    <a:lumOff val="50000"/>
                  </a:schemeClr>
                </a:solidFill>
              </a:defRPr>
            </a:lvl4pPr>
            <a:lvl5pPr>
              <a:buClr>
                <a:schemeClr val="accent2"/>
              </a:buClr>
              <a:defRPr sz="1600">
                <a:solidFill>
                  <a:schemeClr val="tx1">
                    <a:lumMod val="50000"/>
                    <a:lumOff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222B50"/>
                </a:solidFill>
              </a:defRPr>
            </a:lvl1pPr>
          </a:lstStyle>
          <a:p>
            <a:r>
              <a:rPr lang="en-US"/>
              <a:t>Confidential in Confidence</a:t>
            </a:r>
            <a:endParaRPr lang="en-US" dirty="0"/>
          </a:p>
        </p:txBody>
      </p:sp>
      <p:sp>
        <p:nvSpPr>
          <p:cNvPr id="9" name="Slide Number Placeholder 8"/>
          <p:cNvSpPr>
            <a:spLocks noGrp="1"/>
          </p:cNvSpPr>
          <p:nvPr>
            <p:ph type="sldNum" sz="quarter" idx="12"/>
          </p:nvPr>
        </p:nvSpPr>
        <p:spPr/>
        <p:txBody>
          <a:bodyPr/>
          <a:lstStyle>
            <a:lvl1pPr>
              <a:defRPr>
                <a:solidFill>
                  <a:srgbClr val="222B50"/>
                </a:solidFill>
              </a:defRPr>
            </a:lvl1pPr>
          </a:lstStyle>
          <a:p>
            <a:fld id="{9D2349C9-CA89-7749-937D-7666FFABB5A8}" type="slidenum">
              <a:rPr lang="en-US" smtClean="0"/>
              <a:pPr/>
              <a:t>‹#›</a:t>
            </a:fld>
            <a:endParaRPr lang="en-US"/>
          </a:p>
        </p:txBody>
      </p:sp>
      <p:grpSp>
        <p:nvGrpSpPr>
          <p:cNvPr id="12" name="Group 11"/>
          <p:cNvGrpSpPr/>
          <p:nvPr/>
        </p:nvGrpSpPr>
        <p:grpSpPr>
          <a:xfrm>
            <a:off x="7993254" y="5389093"/>
            <a:ext cx="4198745" cy="1468907"/>
            <a:chOff x="7993254" y="5389093"/>
            <a:chExt cx="4198745" cy="1468907"/>
          </a:xfrm>
        </p:grpSpPr>
        <p:pic>
          <p:nvPicPr>
            <p:cNvPr id="13" name="Picture 1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12_Title Only">
    <p:bg>
      <p:bgPr>
        <a:solidFill>
          <a:srgbClr val="EAEFE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22B50"/>
                </a:solidFill>
              </a:defRPr>
            </a:lvl1pPr>
          </a:lstStyle>
          <a:p>
            <a:r>
              <a:rPr lang="en-US"/>
              <a:t>Click to edit Master title style</a:t>
            </a:r>
          </a:p>
        </p:txBody>
      </p:sp>
      <p:sp>
        <p:nvSpPr>
          <p:cNvPr id="3" name="Date Placeholder 2"/>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222B50"/>
                </a:solidFill>
              </a:defRPr>
            </a:lvl1pPr>
          </a:lstStyle>
          <a:p>
            <a:r>
              <a:rPr lang="en-US" dirty="0"/>
              <a:t>Confidential in Confidence</a:t>
            </a:r>
          </a:p>
        </p:txBody>
      </p:sp>
      <p:sp>
        <p:nvSpPr>
          <p:cNvPr id="5" name="Slide Number Placeholder 4"/>
          <p:cNvSpPr>
            <a:spLocks noGrp="1"/>
          </p:cNvSpPr>
          <p:nvPr>
            <p:ph type="sldNum" sz="quarter" idx="12"/>
          </p:nvPr>
        </p:nvSpPr>
        <p:spPr/>
        <p:txBody>
          <a:bodyPr/>
          <a:lstStyle>
            <a:lvl1pPr>
              <a:defRPr>
                <a:solidFill>
                  <a:srgbClr val="222B50"/>
                </a:solidFill>
              </a:defRPr>
            </a:lvl1pPr>
          </a:lstStyle>
          <a:p>
            <a:fld id="{9D2349C9-CA89-7749-937D-7666FFABB5A8}" type="slidenum">
              <a:rPr lang="en-US" smtClean="0"/>
              <a:pPr/>
              <a:t>‹#›</a:t>
            </a:fld>
            <a:endParaRPr lang="en-US"/>
          </a:p>
        </p:txBody>
      </p:sp>
      <p:grpSp>
        <p:nvGrpSpPr>
          <p:cNvPr id="8" name="Group 7"/>
          <p:cNvGrpSpPr/>
          <p:nvPr/>
        </p:nvGrpSpPr>
        <p:grpSpPr>
          <a:xfrm>
            <a:off x="7993254" y="5389093"/>
            <a:ext cx="4198745" cy="1468907"/>
            <a:chOff x="7993254" y="5389093"/>
            <a:chExt cx="4198745" cy="1468907"/>
          </a:xfrm>
        </p:grpSpPr>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12_Blank">
    <p:bg>
      <p:bgPr>
        <a:solidFill>
          <a:srgbClr val="EAEFEF"/>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222B50"/>
                </a:solidFill>
              </a:defRPr>
            </a:lvl1pPr>
          </a:lstStyle>
          <a:p>
            <a:r>
              <a:rPr lang="en-US"/>
              <a:t>Confidential in Confidence</a:t>
            </a:r>
            <a:endParaRPr lang="en-US" dirty="0"/>
          </a:p>
        </p:txBody>
      </p:sp>
      <p:sp>
        <p:nvSpPr>
          <p:cNvPr id="4" name="Slide Number Placeholder 3"/>
          <p:cNvSpPr>
            <a:spLocks noGrp="1"/>
          </p:cNvSpPr>
          <p:nvPr>
            <p:ph type="sldNum" sz="quarter" idx="12"/>
          </p:nvPr>
        </p:nvSpPr>
        <p:spPr/>
        <p:txBody>
          <a:bodyPr/>
          <a:lstStyle>
            <a:lvl1pPr>
              <a:defRPr>
                <a:solidFill>
                  <a:srgbClr val="222B50"/>
                </a:solidFill>
              </a:defRPr>
            </a:lvl1pPr>
          </a:lstStyle>
          <a:p>
            <a:fld id="{9D2349C9-CA89-7749-937D-7666FFABB5A8}" type="slidenum">
              <a:rPr lang="en-US" smtClean="0"/>
              <a:pPr/>
              <a:t>‹#›</a:t>
            </a:fld>
            <a:endParaRPr lang="en-US"/>
          </a:p>
        </p:txBody>
      </p:sp>
      <p:grpSp>
        <p:nvGrpSpPr>
          <p:cNvPr id="7" name="Group 6"/>
          <p:cNvGrpSpPr/>
          <p:nvPr/>
        </p:nvGrpSpPr>
        <p:grpSpPr>
          <a:xfrm>
            <a:off x="7993254" y="5389093"/>
            <a:ext cx="4198745" cy="1468907"/>
            <a:chOff x="7993254" y="5389093"/>
            <a:chExt cx="4198745" cy="1468907"/>
          </a:xfrm>
        </p:grpSpPr>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12_Content with Caption">
    <p:bg>
      <p:bgPr>
        <a:solidFill>
          <a:srgbClr val="EAEFE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987425"/>
            <a:ext cx="6627812" cy="574676"/>
          </a:xfrm>
        </p:spPr>
        <p:txBody>
          <a:bodyPr anchor="b">
            <a:normAutofit/>
          </a:bodyPr>
          <a:lstStyle>
            <a:lvl1pPr>
              <a:defRPr sz="2400">
                <a:solidFill>
                  <a:srgbClr val="222B50"/>
                </a:solidFill>
              </a:defRPr>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buClr>
                <a:schemeClr val="accent2"/>
              </a:buClr>
              <a:defRPr sz="3200">
                <a:solidFill>
                  <a:schemeClr val="tx1">
                    <a:lumMod val="50000"/>
                    <a:lumOff val="50000"/>
                  </a:schemeClr>
                </a:solidFill>
              </a:defRPr>
            </a:lvl1pPr>
            <a:lvl2pPr>
              <a:buClr>
                <a:schemeClr val="accent2"/>
              </a:buClr>
              <a:defRPr sz="2800">
                <a:solidFill>
                  <a:schemeClr val="tx1">
                    <a:lumMod val="50000"/>
                    <a:lumOff val="50000"/>
                  </a:schemeClr>
                </a:solidFill>
              </a:defRPr>
            </a:lvl2pPr>
            <a:lvl3pPr>
              <a:buClr>
                <a:schemeClr val="accent2"/>
              </a:buClr>
              <a:defRPr sz="2400">
                <a:solidFill>
                  <a:schemeClr val="tx1">
                    <a:lumMod val="50000"/>
                    <a:lumOff val="50000"/>
                  </a:schemeClr>
                </a:solidFill>
              </a:defRPr>
            </a:lvl3pPr>
            <a:lvl4pPr>
              <a:buClr>
                <a:schemeClr val="accent2"/>
              </a:buClr>
              <a:defRPr sz="2000">
                <a:solidFill>
                  <a:schemeClr val="tx1">
                    <a:lumMod val="50000"/>
                    <a:lumOff val="50000"/>
                  </a:schemeClr>
                </a:solidFill>
              </a:defRPr>
            </a:lvl4pPr>
            <a:lvl5pPr>
              <a:buClr>
                <a:schemeClr val="accent2"/>
              </a:buClr>
              <a:defRPr sz="2000">
                <a:solidFill>
                  <a:schemeClr val="tx1">
                    <a:lumMod val="50000"/>
                    <a:lumOff val="50000"/>
                  </a:schemeClr>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rgbClr val="222B5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222B50"/>
                </a:solidFill>
              </a:defRPr>
            </a:lvl1pPr>
          </a:lstStyle>
          <a:p>
            <a:r>
              <a:rPr lang="en-US"/>
              <a:t>Confidential in Confidence</a:t>
            </a:r>
            <a:endParaRPr lang="en-US" dirty="0"/>
          </a:p>
        </p:txBody>
      </p:sp>
      <p:sp>
        <p:nvSpPr>
          <p:cNvPr id="7" name="Slide Number Placeholder 6"/>
          <p:cNvSpPr>
            <a:spLocks noGrp="1"/>
          </p:cNvSpPr>
          <p:nvPr>
            <p:ph type="sldNum" sz="quarter" idx="12"/>
          </p:nvPr>
        </p:nvSpPr>
        <p:spPr/>
        <p:txBody>
          <a:bodyPr/>
          <a:lstStyle>
            <a:lvl1pPr>
              <a:defRPr>
                <a:solidFill>
                  <a:srgbClr val="222B50"/>
                </a:solidFill>
              </a:defRPr>
            </a:lvl1pPr>
          </a:lstStyle>
          <a:p>
            <a:fld id="{9D2349C9-CA89-7749-937D-7666FFABB5A8}" type="slidenum">
              <a:rPr lang="en-US" smtClean="0"/>
              <a:pPr/>
              <a:t>‹#›</a:t>
            </a:fld>
            <a:endParaRPr lang="en-US"/>
          </a:p>
        </p:txBody>
      </p:sp>
      <p:grpSp>
        <p:nvGrpSpPr>
          <p:cNvPr id="10" name="Group 9"/>
          <p:cNvGrpSpPr/>
          <p:nvPr/>
        </p:nvGrpSpPr>
        <p:grpSpPr>
          <a:xfrm>
            <a:off x="7993254" y="5389093"/>
            <a:ext cx="4198745" cy="1468907"/>
            <a:chOff x="7993254" y="5389093"/>
            <a:chExt cx="4198745" cy="1468907"/>
          </a:xfrm>
        </p:grpSpPr>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12_Picture with Caption">
    <p:bg>
      <p:bgPr>
        <a:solidFill>
          <a:srgbClr val="EAEFE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987425"/>
            <a:ext cx="8716807" cy="574676"/>
          </a:xfrm>
        </p:spPr>
        <p:txBody>
          <a:bodyPr anchor="b">
            <a:normAutofit/>
          </a:bodyPr>
          <a:lstStyle>
            <a:lvl1pPr>
              <a:defRPr sz="2400">
                <a:solidFill>
                  <a:srgbClr val="222B50"/>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rgbClr val="222B5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222B50"/>
                </a:solidFill>
              </a:defRPr>
            </a:lvl1pPr>
          </a:lstStyle>
          <a:p>
            <a:r>
              <a:rPr lang="en-US"/>
              <a:t>Confidential in Confidence</a:t>
            </a:r>
            <a:endParaRPr lang="en-US" dirty="0"/>
          </a:p>
        </p:txBody>
      </p:sp>
      <p:sp>
        <p:nvSpPr>
          <p:cNvPr id="7" name="Slide Number Placeholder 6"/>
          <p:cNvSpPr>
            <a:spLocks noGrp="1"/>
          </p:cNvSpPr>
          <p:nvPr>
            <p:ph type="sldNum" sz="quarter" idx="12"/>
          </p:nvPr>
        </p:nvSpPr>
        <p:spPr/>
        <p:txBody>
          <a:bodyPr/>
          <a:lstStyle>
            <a:lvl1pPr>
              <a:defRPr>
                <a:solidFill>
                  <a:srgbClr val="222B50"/>
                </a:solidFill>
              </a:defRPr>
            </a:lvl1pPr>
          </a:lstStyle>
          <a:p>
            <a:fld id="{9D2349C9-CA89-7749-937D-7666FFABB5A8}" type="slidenum">
              <a:rPr lang="en-US" smtClean="0"/>
              <a:pPr/>
              <a:t>‹#›</a:t>
            </a:fld>
            <a:endParaRPr lang="en-US"/>
          </a:p>
        </p:txBody>
      </p:sp>
      <p:grpSp>
        <p:nvGrpSpPr>
          <p:cNvPr id="10" name="Group 9"/>
          <p:cNvGrpSpPr/>
          <p:nvPr/>
        </p:nvGrpSpPr>
        <p:grpSpPr>
          <a:xfrm>
            <a:off x="7993254" y="5389093"/>
            <a:ext cx="4198745" cy="1468907"/>
            <a:chOff x="7993254" y="5389093"/>
            <a:chExt cx="4198745" cy="1468907"/>
          </a:xfrm>
        </p:grpSpPr>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14_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069515"/>
            <a:ext cx="10515600" cy="3893460"/>
          </a:xfrm>
        </p:spPr>
        <p:txBody>
          <a:bodyPr/>
          <a:lstStyle>
            <a:lvl1pPr marL="228600" indent="-228600">
              <a:buClr>
                <a:schemeClr val="accent2"/>
              </a:buClr>
              <a:buFont typeface="Wingdings" charset="2"/>
              <a:buChar char="§"/>
              <a:defRPr>
                <a:solidFill>
                  <a:schemeClr val="tx1">
                    <a:lumMod val="50000"/>
                    <a:lumOff val="50000"/>
                  </a:schemeClr>
                </a:solidFill>
              </a:defRPr>
            </a:lvl1pPr>
            <a:lvl2pPr marL="685800" indent="-228600">
              <a:buClr>
                <a:schemeClr val="accent2"/>
              </a:buClr>
              <a:buFont typeface="Wingdings" charset="2"/>
              <a:buChar char="§"/>
              <a:defRPr>
                <a:solidFill>
                  <a:schemeClr val="tx1">
                    <a:lumMod val="50000"/>
                    <a:lumOff val="50000"/>
                  </a:schemeClr>
                </a:solidFill>
              </a:defRPr>
            </a:lvl2pPr>
            <a:lvl3pPr marL="1143000" indent="-228600">
              <a:buClr>
                <a:schemeClr val="accent2"/>
              </a:buClr>
              <a:buFont typeface="Wingdings" charset="2"/>
              <a:buChar char="§"/>
              <a:defRPr>
                <a:solidFill>
                  <a:schemeClr val="tx1">
                    <a:lumMod val="50000"/>
                    <a:lumOff val="50000"/>
                  </a:schemeClr>
                </a:solidFill>
              </a:defRPr>
            </a:lvl3pPr>
            <a:lvl4pPr marL="1600200" indent="-228600">
              <a:buClr>
                <a:schemeClr val="accent2"/>
              </a:buClr>
              <a:buFont typeface="Wingdings" charset="2"/>
              <a:buChar char="§"/>
              <a:defRPr>
                <a:solidFill>
                  <a:schemeClr val="tx1">
                    <a:lumMod val="50000"/>
                    <a:lumOff val="50000"/>
                  </a:schemeClr>
                </a:solidFill>
              </a:defRPr>
            </a:lvl4pPr>
            <a:lvl5pPr marL="2057400" indent="-228600">
              <a:buClr>
                <a:schemeClr val="accent2"/>
              </a:buClr>
              <a:buFont typeface="Wingdings" charset="2"/>
              <a:buChar char="§"/>
              <a:defRPr>
                <a:solidFill>
                  <a:schemeClr val="tx1">
                    <a:lumMod val="50000"/>
                    <a:lumOff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p:spPr>
        <p:txBody>
          <a:bodyPr/>
          <a:lstStyle>
            <a:lvl1pPr algn="l">
              <a:defRPr>
                <a:solidFill>
                  <a:srgbClr val="222B50"/>
                </a:solidFill>
              </a:defRPr>
            </a:lvl1pPr>
          </a:lstStyle>
          <a:p>
            <a:r>
              <a:rPr lang="en-US"/>
              <a:t>Confidential in Confidence</a:t>
            </a:r>
            <a:endParaRPr lang="en-US" dirty="0"/>
          </a:p>
        </p:txBody>
      </p:sp>
      <p:sp>
        <p:nvSpPr>
          <p:cNvPr id="6" name="Slide Number Placeholder 5"/>
          <p:cNvSpPr>
            <a:spLocks noGrp="1"/>
          </p:cNvSpPr>
          <p:nvPr>
            <p:ph type="sldNum" sz="quarter" idx="12"/>
          </p:nvPr>
        </p:nvSpPr>
        <p:spPr/>
        <p:txBody>
          <a:bodyPr/>
          <a:lstStyle>
            <a:lvl1pPr algn="ctr">
              <a:defRPr>
                <a:solidFill>
                  <a:srgbClr val="222B50"/>
                </a:solidFill>
              </a:defRPr>
            </a:lvl1pPr>
          </a:lstStyle>
          <a:p>
            <a:fld id="{9D2349C9-CA89-7749-937D-7666FFABB5A8}" type="slidenum">
              <a:rPr lang="en-US" smtClean="0"/>
              <a:pPr/>
              <a:t>‹#›</a:t>
            </a:fld>
            <a:endParaRPr lang="en-US"/>
          </a:p>
        </p:txBody>
      </p:sp>
      <p:sp>
        <p:nvSpPr>
          <p:cNvPr id="5" name="Title 4"/>
          <p:cNvSpPr>
            <a:spLocks noGrp="1"/>
          </p:cNvSpPr>
          <p:nvPr>
            <p:ph type="title"/>
          </p:nvPr>
        </p:nvSpPr>
        <p:spPr/>
        <p:txBody>
          <a:bodyPr/>
          <a:lstStyle>
            <a:lvl1pPr>
              <a:defRPr>
                <a:solidFill>
                  <a:srgbClr val="222B50"/>
                </a:solidFill>
              </a:defRPr>
            </a:lvl1pPr>
          </a:lstStyle>
          <a:p>
            <a:r>
              <a:rPr lang="en-US"/>
              <a:t>Click to edit Master title style</a:t>
            </a:r>
            <a:endParaRPr lang="en-US" dirty="0"/>
          </a:p>
        </p:txBody>
      </p:sp>
      <p:grpSp>
        <p:nvGrpSpPr>
          <p:cNvPr id="10" name="Group 9"/>
          <p:cNvGrpSpPr/>
          <p:nvPr/>
        </p:nvGrpSpPr>
        <p:grpSpPr>
          <a:xfrm>
            <a:off x="7993254" y="5389093"/>
            <a:ext cx="4198745" cy="1468907"/>
            <a:chOff x="7993254" y="5389093"/>
            <a:chExt cx="4198745" cy="1468907"/>
          </a:xfrm>
        </p:grpSpPr>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15_Two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2373196"/>
            <a:ext cx="5181600" cy="3300646"/>
          </a:xfrm>
        </p:spPr>
        <p:txBody>
          <a:bodyPr/>
          <a:lstStyle>
            <a:lvl1pPr>
              <a:buClr>
                <a:schemeClr val="accent2"/>
              </a:buClr>
              <a:defRPr>
                <a:solidFill>
                  <a:schemeClr val="tx1">
                    <a:lumMod val="50000"/>
                    <a:lumOff val="50000"/>
                  </a:schemeClr>
                </a:solidFill>
              </a:defRPr>
            </a:lvl1pPr>
            <a:lvl2pPr>
              <a:buClr>
                <a:schemeClr val="accent2"/>
              </a:buClr>
              <a:defRPr>
                <a:solidFill>
                  <a:schemeClr val="tx1">
                    <a:lumMod val="50000"/>
                    <a:lumOff val="50000"/>
                  </a:schemeClr>
                </a:solidFill>
              </a:defRPr>
            </a:lvl2pPr>
            <a:lvl3pPr>
              <a:buClr>
                <a:schemeClr val="accent2"/>
              </a:buClr>
              <a:defRPr>
                <a:solidFill>
                  <a:schemeClr val="tx1">
                    <a:lumMod val="50000"/>
                    <a:lumOff val="50000"/>
                  </a:schemeClr>
                </a:solidFill>
              </a:defRPr>
            </a:lvl3pPr>
            <a:lvl4pPr>
              <a:buClr>
                <a:schemeClr val="accent2"/>
              </a:buClr>
              <a:defRPr>
                <a:solidFill>
                  <a:schemeClr val="tx1">
                    <a:lumMod val="50000"/>
                    <a:lumOff val="50000"/>
                  </a:schemeClr>
                </a:solidFill>
              </a:defRPr>
            </a:lvl4pPr>
            <a:lvl5pPr>
              <a:buClr>
                <a:schemeClr val="accent2"/>
              </a:buClr>
              <a:defRPr>
                <a:solidFill>
                  <a:schemeClr val="tx1">
                    <a:lumMod val="50000"/>
                    <a:lumOff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373196"/>
            <a:ext cx="5181600" cy="3300646"/>
          </a:xfrm>
        </p:spPr>
        <p:txBody>
          <a:bodyPr/>
          <a:lstStyle>
            <a:lvl1pPr>
              <a:buClr>
                <a:schemeClr val="accent2"/>
              </a:buClr>
              <a:defRPr>
                <a:solidFill>
                  <a:schemeClr val="tx1">
                    <a:lumMod val="50000"/>
                    <a:lumOff val="50000"/>
                  </a:schemeClr>
                </a:solidFill>
              </a:defRPr>
            </a:lvl1pPr>
            <a:lvl2pPr>
              <a:buClr>
                <a:schemeClr val="accent2"/>
              </a:buClr>
              <a:defRPr>
                <a:solidFill>
                  <a:schemeClr val="tx1">
                    <a:lumMod val="50000"/>
                    <a:lumOff val="50000"/>
                  </a:schemeClr>
                </a:solidFill>
              </a:defRPr>
            </a:lvl2pPr>
            <a:lvl3pPr>
              <a:buClr>
                <a:schemeClr val="accent2"/>
              </a:buClr>
              <a:defRPr>
                <a:solidFill>
                  <a:schemeClr val="tx1">
                    <a:lumMod val="50000"/>
                    <a:lumOff val="50000"/>
                  </a:schemeClr>
                </a:solidFill>
              </a:defRPr>
            </a:lvl3pPr>
            <a:lvl4pPr>
              <a:buClr>
                <a:schemeClr val="accent2"/>
              </a:buClr>
              <a:defRPr>
                <a:solidFill>
                  <a:schemeClr val="tx1">
                    <a:lumMod val="50000"/>
                    <a:lumOff val="50000"/>
                  </a:schemeClr>
                </a:solidFill>
              </a:defRPr>
            </a:lvl4pPr>
            <a:lvl5pPr>
              <a:buClr>
                <a:schemeClr val="accent2"/>
              </a:buClr>
              <a:defRPr>
                <a:solidFill>
                  <a:schemeClr val="tx1">
                    <a:lumMod val="50000"/>
                    <a:lumOff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lgn="l">
              <a:defRPr>
                <a:solidFill>
                  <a:srgbClr val="222B50"/>
                </a:solidFill>
              </a:defRPr>
            </a:lvl1pPr>
          </a:lstStyle>
          <a:p>
            <a:r>
              <a:rPr lang="en-US"/>
              <a:t>Confidential in Confidence</a:t>
            </a:r>
            <a:endParaRPr lang="en-US" dirty="0"/>
          </a:p>
        </p:txBody>
      </p:sp>
      <p:sp>
        <p:nvSpPr>
          <p:cNvPr id="7" name="Slide Number Placeholder 6"/>
          <p:cNvSpPr>
            <a:spLocks noGrp="1"/>
          </p:cNvSpPr>
          <p:nvPr>
            <p:ph type="sldNum" sz="quarter" idx="12"/>
          </p:nvPr>
        </p:nvSpPr>
        <p:spPr/>
        <p:txBody>
          <a:bodyPr/>
          <a:lstStyle>
            <a:lvl1pPr>
              <a:defRPr>
                <a:solidFill>
                  <a:srgbClr val="222B50"/>
                </a:solidFill>
              </a:defRPr>
            </a:lvl1pPr>
          </a:lstStyle>
          <a:p>
            <a:fld id="{9D2349C9-CA89-7749-937D-7666FFABB5A8}" type="slidenum">
              <a:rPr lang="en-US" smtClean="0"/>
              <a:pPr/>
              <a:t>‹#›</a:t>
            </a:fld>
            <a:endParaRPr lang="en-US"/>
          </a:p>
        </p:txBody>
      </p:sp>
      <p:sp>
        <p:nvSpPr>
          <p:cNvPr id="2" name="Title 1"/>
          <p:cNvSpPr>
            <a:spLocks noGrp="1"/>
          </p:cNvSpPr>
          <p:nvPr>
            <p:ph type="title"/>
          </p:nvPr>
        </p:nvSpPr>
        <p:spPr/>
        <p:txBody>
          <a:bodyPr/>
          <a:lstStyle>
            <a:lvl1pPr>
              <a:defRPr>
                <a:solidFill>
                  <a:srgbClr val="222B50"/>
                </a:solidFill>
              </a:defRPr>
            </a:lvl1pPr>
          </a:lstStyle>
          <a:p>
            <a:r>
              <a:rPr lang="en-US"/>
              <a:t>Click to edit Master title style</a:t>
            </a:r>
          </a:p>
        </p:txBody>
      </p:sp>
      <p:grpSp>
        <p:nvGrpSpPr>
          <p:cNvPr id="11" name="Group 10"/>
          <p:cNvGrpSpPr/>
          <p:nvPr/>
        </p:nvGrpSpPr>
        <p:grpSpPr>
          <a:xfrm>
            <a:off x="7993254" y="5389093"/>
            <a:ext cx="4198745" cy="1468907"/>
            <a:chOff x="7993254" y="5389093"/>
            <a:chExt cx="4198745" cy="1468907"/>
          </a:xfrm>
        </p:grpSpPr>
        <p:pic>
          <p:nvPicPr>
            <p:cNvPr id="12" name="Pictur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13_Comparis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solidFill>
                  <a:srgbClr val="222B50"/>
                </a:solidFill>
              </a:defRPr>
            </a:lvl1p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normAutofit/>
          </a:bodyPr>
          <a:lstStyle>
            <a:lvl1pPr marL="0" indent="0">
              <a:buNone/>
              <a:defRPr sz="2800" b="0" i="0">
                <a:solidFill>
                  <a:schemeClr val="tx1">
                    <a:lumMod val="50000"/>
                    <a:lumOff val="50000"/>
                  </a:schemeClr>
                </a:solidFill>
                <a:latin typeface="Open Sans Light" charset="0"/>
                <a:ea typeface="Open Sans Light" charset="0"/>
                <a:cs typeface="Open Sans Light"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normAutofit/>
          </a:bodyPr>
          <a:lstStyle>
            <a:lvl1pPr>
              <a:buClr>
                <a:schemeClr val="accent2"/>
              </a:buClr>
              <a:defRPr sz="2400">
                <a:solidFill>
                  <a:schemeClr val="tx1">
                    <a:lumMod val="50000"/>
                    <a:lumOff val="50000"/>
                  </a:schemeClr>
                </a:solidFill>
              </a:defRPr>
            </a:lvl1pPr>
            <a:lvl2pPr>
              <a:buClr>
                <a:schemeClr val="accent2"/>
              </a:buClr>
              <a:defRPr sz="2000">
                <a:solidFill>
                  <a:schemeClr val="tx1">
                    <a:lumMod val="50000"/>
                    <a:lumOff val="50000"/>
                  </a:schemeClr>
                </a:solidFill>
              </a:defRPr>
            </a:lvl2pPr>
            <a:lvl3pPr>
              <a:buClr>
                <a:schemeClr val="accent2"/>
              </a:buClr>
              <a:defRPr sz="1800">
                <a:solidFill>
                  <a:schemeClr val="tx1">
                    <a:lumMod val="50000"/>
                    <a:lumOff val="50000"/>
                  </a:schemeClr>
                </a:solidFill>
              </a:defRPr>
            </a:lvl3pPr>
            <a:lvl4pPr>
              <a:buClr>
                <a:schemeClr val="accent2"/>
              </a:buClr>
              <a:defRPr sz="1600">
                <a:solidFill>
                  <a:schemeClr val="tx1">
                    <a:lumMod val="50000"/>
                    <a:lumOff val="50000"/>
                  </a:schemeClr>
                </a:solidFill>
              </a:defRPr>
            </a:lvl4pPr>
            <a:lvl5pPr>
              <a:buClr>
                <a:schemeClr val="accent2"/>
              </a:buClr>
              <a:defRPr sz="1600">
                <a:solidFill>
                  <a:schemeClr val="tx1">
                    <a:lumMod val="50000"/>
                    <a:lumOff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normAutofit/>
          </a:bodyPr>
          <a:lstStyle>
            <a:lvl1pPr marL="0" indent="0">
              <a:buNone/>
              <a:defRPr sz="2800" b="0" i="0">
                <a:solidFill>
                  <a:schemeClr val="tx1">
                    <a:lumMod val="50000"/>
                    <a:lumOff val="50000"/>
                  </a:schemeClr>
                </a:solidFill>
                <a:latin typeface="Open Sans Light" charset="0"/>
                <a:ea typeface="Open Sans Light" charset="0"/>
                <a:cs typeface="Open Sans Light"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normAutofit/>
          </a:bodyPr>
          <a:lstStyle>
            <a:lvl1pPr>
              <a:buClr>
                <a:schemeClr val="accent2"/>
              </a:buClr>
              <a:defRPr sz="2400">
                <a:solidFill>
                  <a:schemeClr val="tx1">
                    <a:lumMod val="50000"/>
                    <a:lumOff val="50000"/>
                  </a:schemeClr>
                </a:solidFill>
              </a:defRPr>
            </a:lvl1pPr>
            <a:lvl2pPr>
              <a:buClr>
                <a:schemeClr val="accent2"/>
              </a:buClr>
              <a:defRPr sz="2000">
                <a:solidFill>
                  <a:schemeClr val="tx1">
                    <a:lumMod val="50000"/>
                    <a:lumOff val="50000"/>
                  </a:schemeClr>
                </a:solidFill>
              </a:defRPr>
            </a:lvl2pPr>
            <a:lvl3pPr>
              <a:buClr>
                <a:schemeClr val="accent2"/>
              </a:buClr>
              <a:defRPr sz="1800">
                <a:solidFill>
                  <a:schemeClr val="tx1">
                    <a:lumMod val="50000"/>
                    <a:lumOff val="50000"/>
                  </a:schemeClr>
                </a:solidFill>
              </a:defRPr>
            </a:lvl3pPr>
            <a:lvl4pPr>
              <a:buClr>
                <a:schemeClr val="accent2"/>
              </a:buClr>
              <a:defRPr sz="1600">
                <a:solidFill>
                  <a:schemeClr val="tx1">
                    <a:lumMod val="50000"/>
                    <a:lumOff val="50000"/>
                  </a:schemeClr>
                </a:solidFill>
              </a:defRPr>
            </a:lvl4pPr>
            <a:lvl5pPr>
              <a:buClr>
                <a:schemeClr val="accent2"/>
              </a:buClr>
              <a:defRPr sz="1600">
                <a:solidFill>
                  <a:schemeClr val="tx1">
                    <a:lumMod val="50000"/>
                    <a:lumOff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222B50"/>
                </a:solidFill>
              </a:defRPr>
            </a:lvl1pPr>
          </a:lstStyle>
          <a:p>
            <a:r>
              <a:rPr lang="en-US" dirty="0"/>
              <a:t>Confidential in Confidence</a:t>
            </a:r>
          </a:p>
        </p:txBody>
      </p:sp>
      <p:sp>
        <p:nvSpPr>
          <p:cNvPr id="9" name="Slide Number Placeholder 8"/>
          <p:cNvSpPr>
            <a:spLocks noGrp="1"/>
          </p:cNvSpPr>
          <p:nvPr>
            <p:ph type="sldNum" sz="quarter" idx="12"/>
          </p:nvPr>
        </p:nvSpPr>
        <p:spPr/>
        <p:txBody>
          <a:bodyPr/>
          <a:lstStyle>
            <a:lvl1pPr>
              <a:defRPr>
                <a:solidFill>
                  <a:srgbClr val="222B50"/>
                </a:solidFill>
              </a:defRPr>
            </a:lvl1pPr>
          </a:lstStyle>
          <a:p>
            <a:fld id="{9D2349C9-CA89-7749-937D-7666FFABB5A8}" type="slidenum">
              <a:rPr lang="en-US" smtClean="0"/>
              <a:pPr/>
              <a:t>‹#›</a:t>
            </a:fld>
            <a:endParaRPr lang="en-US"/>
          </a:p>
        </p:txBody>
      </p:sp>
      <p:grpSp>
        <p:nvGrpSpPr>
          <p:cNvPr id="12" name="Group 11"/>
          <p:cNvGrpSpPr/>
          <p:nvPr/>
        </p:nvGrpSpPr>
        <p:grpSpPr>
          <a:xfrm>
            <a:off x="7993254" y="5389093"/>
            <a:ext cx="4198745" cy="1468907"/>
            <a:chOff x="7993254" y="5389093"/>
            <a:chExt cx="4198745" cy="1468907"/>
          </a:xfrm>
        </p:grpSpPr>
        <p:pic>
          <p:nvPicPr>
            <p:cNvPr id="13" name="Picture 1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2_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069515"/>
            <a:ext cx="10515600" cy="3893460"/>
          </a:xfrm>
        </p:spPr>
        <p:txBody>
          <a:bodyPr/>
          <a:lstStyle>
            <a:lvl1pPr marL="228600" indent="-228600">
              <a:buClr>
                <a:srgbClr val="0080C8"/>
              </a:buClr>
              <a:buFont typeface="Wingdings" charset="2"/>
              <a:buChar char="§"/>
              <a:defRPr>
                <a:solidFill>
                  <a:schemeClr val="tx1">
                    <a:lumMod val="50000"/>
                    <a:lumOff val="50000"/>
                  </a:schemeClr>
                </a:solidFill>
              </a:defRPr>
            </a:lvl1pPr>
            <a:lvl2pPr marL="685800" indent="-228600">
              <a:buClr>
                <a:srgbClr val="0080C8"/>
              </a:buClr>
              <a:buFont typeface="Wingdings" charset="2"/>
              <a:buChar char="§"/>
              <a:defRPr>
                <a:solidFill>
                  <a:schemeClr val="tx1">
                    <a:lumMod val="50000"/>
                    <a:lumOff val="50000"/>
                  </a:schemeClr>
                </a:solidFill>
              </a:defRPr>
            </a:lvl2pPr>
            <a:lvl3pPr marL="1143000" indent="-228600">
              <a:buClr>
                <a:srgbClr val="0080C8"/>
              </a:buClr>
              <a:buFont typeface="Wingdings" charset="2"/>
              <a:buChar char="§"/>
              <a:defRPr>
                <a:solidFill>
                  <a:schemeClr val="tx1">
                    <a:lumMod val="50000"/>
                    <a:lumOff val="50000"/>
                  </a:schemeClr>
                </a:solidFill>
              </a:defRPr>
            </a:lvl3pPr>
            <a:lvl4pPr marL="1600200" indent="-228600">
              <a:buClr>
                <a:srgbClr val="0080C8"/>
              </a:buClr>
              <a:buFont typeface="Wingdings" charset="2"/>
              <a:buChar char="§"/>
              <a:defRPr>
                <a:solidFill>
                  <a:schemeClr val="tx1">
                    <a:lumMod val="50000"/>
                    <a:lumOff val="50000"/>
                  </a:schemeClr>
                </a:solidFill>
              </a:defRPr>
            </a:lvl4pPr>
            <a:lvl5pPr marL="2057400" indent="-228600">
              <a:buClr>
                <a:srgbClr val="0080C8"/>
              </a:buClr>
              <a:buFont typeface="Wingdings" charset="2"/>
              <a:buChar char="§"/>
              <a:defRPr>
                <a:solidFill>
                  <a:schemeClr val="tx1">
                    <a:lumMod val="50000"/>
                    <a:lumOff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p:spPr>
        <p:txBody>
          <a:bodyPr/>
          <a:lstStyle>
            <a:lvl1pPr algn="l">
              <a:defRPr>
                <a:solidFill>
                  <a:srgbClr val="222B50"/>
                </a:solidFill>
              </a:defRPr>
            </a:lvl1pPr>
          </a:lstStyle>
          <a:p>
            <a:r>
              <a:rPr lang="en-US"/>
              <a:t>Confidential in Confidence</a:t>
            </a:r>
            <a:endParaRPr lang="en-US" dirty="0"/>
          </a:p>
        </p:txBody>
      </p:sp>
      <p:sp>
        <p:nvSpPr>
          <p:cNvPr id="6" name="Slide Number Placeholder 5"/>
          <p:cNvSpPr>
            <a:spLocks noGrp="1"/>
          </p:cNvSpPr>
          <p:nvPr>
            <p:ph type="sldNum" sz="quarter" idx="12"/>
          </p:nvPr>
        </p:nvSpPr>
        <p:spPr/>
        <p:txBody>
          <a:bodyPr/>
          <a:lstStyle>
            <a:lvl1pPr algn="ctr">
              <a:defRPr>
                <a:solidFill>
                  <a:srgbClr val="222B50"/>
                </a:solidFill>
              </a:defRPr>
            </a:lvl1pPr>
          </a:lstStyle>
          <a:p>
            <a:fld id="{9D2349C9-CA89-7749-937D-7666FFABB5A8}" type="slidenum">
              <a:rPr lang="en-US" smtClean="0"/>
              <a:pPr/>
              <a:t>‹#›</a:t>
            </a:fld>
            <a:endParaRPr lang="en-US"/>
          </a:p>
        </p:txBody>
      </p:sp>
      <p:sp>
        <p:nvSpPr>
          <p:cNvPr id="5" name="Title 4"/>
          <p:cNvSpPr>
            <a:spLocks noGrp="1"/>
          </p:cNvSpPr>
          <p:nvPr>
            <p:ph type="title"/>
          </p:nvPr>
        </p:nvSpPr>
        <p:spPr/>
        <p:txBody>
          <a:bodyPr/>
          <a:lstStyle>
            <a:lvl1pPr>
              <a:defRPr>
                <a:solidFill>
                  <a:srgbClr val="222B50"/>
                </a:solidFill>
              </a:defRPr>
            </a:lvl1pPr>
          </a:lstStyle>
          <a:p>
            <a:r>
              <a:rPr lang="en-US"/>
              <a:t>Click to edit Master title style</a:t>
            </a:r>
            <a:endParaRPr lang="en-US" dirty="0"/>
          </a:p>
        </p:txBody>
      </p:sp>
      <p:grpSp>
        <p:nvGrpSpPr>
          <p:cNvPr id="10" name="Group 9"/>
          <p:cNvGrpSpPr/>
          <p:nvPr/>
        </p:nvGrpSpPr>
        <p:grpSpPr>
          <a:xfrm>
            <a:off x="7993254" y="5389093"/>
            <a:ext cx="4198746" cy="1468907"/>
            <a:chOff x="7993254" y="5389093"/>
            <a:chExt cx="4198746" cy="1468907"/>
          </a:xfrm>
        </p:grpSpPr>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6" cy="1468907"/>
            </a:xfrm>
            <a:prstGeom prst="rect">
              <a:avLst/>
            </a:prstGeom>
          </p:spPr>
        </p:pic>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13_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22B50"/>
                </a:solidFill>
              </a:defRPr>
            </a:lvl1pPr>
          </a:lstStyle>
          <a:p>
            <a:r>
              <a:rPr lang="en-US"/>
              <a:t>Click to edit Master title style</a:t>
            </a:r>
          </a:p>
        </p:txBody>
      </p:sp>
      <p:sp>
        <p:nvSpPr>
          <p:cNvPr id="3" name="Date Placeholder 2"/>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222B50"/>
                </a:solidFill>
              </a:defRPr>
            </a:lvl1pPr>
          </a:lstStyle>
          <a:p>
            <a:r>
              <a:rPr lang="en-US"/>
              <a:t>Confidential in Confidence</a:t>
            </a:r>
            <a:endParaRPr lang="en-US" dirty="0"/>
          </a:p>
        </p:txBody>
      </p:sp>
      <p:sp>
        <p:nvSpPr>
          <p:cNvPr id="5" name="Slide Number Placeholder 4"/>
          <p:cNvSpPr>
            <a:spLocks noGrp="1"/>
          </p:cNvSpPr>
          <p:nvPr>
            <p:ph type="sldNum" sz="quarter" idx="12"/>
          </p:nvPr>
        </p:nvSpPr>
        <p:spPr/>
        <p:txBody>
          <a:bodyPr/>
          <a:lstStyle>
            <a:lvl1pPr>
              <a:defRPr>
                <a:solidFill>
                  <a:srgbClr val="222B50"/>
                </a:solidFill>
              </a:defRPr>
            </a:lvl1pPr>
          </a:lstStyle>
          <a:p>
            <a:fld id="{9D2349C9-CA89-7749-937D-7666FFABB5A8}" type="slidenum">
              <a:rPr lang="en-US" smtClean="0"/>
              <a:pPr/>
              <a:t>‹#›</a:t>
            </a:fld>
            <a:endParaRPr lang="en-US"/>
          </a:p>
        </p:txBody>
      </p:sp>
      <p:grpSp>
        <p:nvGrpSpPr>
          <p:cNvPr id="8" name="Group 7"/>
          <p:cNvGrpSpPr/>
          <p:nvPr/>
        </p:nvGrpSpPr>
        <p:grpSpPr>
          <a:xfrm>
            <a:off x="7993254" y="5389093"/>
            <a:ext cx="4198745" cy="1468907"/>
            <a:chOff x="7993254" y="5389093"/>
            <a:chExt cx="4198745" cy="1468907"/>
          </a:xfrm>
        </p:grpSpPr>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13_Blank">
    <p:bg>
      <p:bgPr>
        <a:solidFill>
          <a:schemeClr val="bg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222B50"/>
                </a:solidFill>
              </a:defRPr>
            </a:lvl1pPr>
          </a:lstStyle>
          <a:p>
            <a:r>
              <a:rPr lang="en-US"/>
              <a:t>Confidential in Confidence</a:t>
            </a:r>
            <a:endParaRPr lang="en-US" dirty="0"/>
          </a:p>
        </p:txBody>
      </p:sp>
      <p:sp>
        <p:nvSpPr>
          <p:cNvPr id="4" name="Slide Number Placeholder 3"/>
          <p:cNvSpPr>
            <a:spLocks noGrp="1"/>
          </p:cNvSpPr>
          <p:nvPr>
            <p:ph type="sldNum" sz="quarter" idx="12"/>
          </p:nvPr>
        </p:nvSpPr>
        <p:spPr/>
        <p:txBody>
          <a:bodyPr/>
          <a:lstStyle>
            <a:lvl1pPr>
              <a:defRPr>
                <a:solidFill>
                  <a:srgbClr val="222B50"/>
                </a:solidFill>
              </a:defRPr>
            </a:lvl1pPr>
          </a:lstStyle>
          <a:p>
            <a:fld id="{9D2349C9-CA89-7749-937D-7666FFABB5A8}" type="slidenum">
              <a:rPr lang="en-US" smtClean="0"/>
              <a:pPr/>
              <a:t>‹#›</a:t>
            </a:fld>
            <a:endParaRPr lang="en-US"/>
          </a:p>
        </p:txBody>
      </p:sp>
      <p:grpSp>
        <p:nvGrpSpPr>
          <p:cNvPr id="7" name="Group 6"/>
          <p:cNvGrpSpPr/>
          <p:nvPr/>
        </p:nvGrpSpPr>
        <p:grpSpPr>
          <a:xfrm>
            <a:off x="7993254" y="5389093"/>
            <a:ext cx="4198745" cy="1468907"/>
            <a:chOff x="7993254" y="5389093"/>
            <a:chExt cx="4198745" cy="1468907"/>
          </a:xfrm>
        </p:grpSpPr>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13_Content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987425"/>
            <a:ext cx="6627812" cy="582614"/>
          </a:xfrm>
        </p:spPr>
        <p:txBody>
          <a:bodyPr anchor="b">
            <a:normAutofit/>
          </a:bodyPr>
          <a:lstStyle>
            <a:lvl1pPr>
              <a:defRPr sz="2400">
                <a:solidFill>
                  <a:srgbClr val="222B50"/>
                </a:solidFill>
              </a:defRPr>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buClr>
                <a:schemeClr val="accent2"/>
              </a:buClr>
              <a:defRPr sz="3200">
                <a:solidFill>
                  <a:schemeClr val="tx1">
                    <a:lumMod val="50000"/>
                    <a:lumOff val="50000"/>
                  </a:schemeClr>
                </a:solidFill>
              </a:defRPr>
            </a:lvl1pPr>
            <a:lvl2pPr>
              <a:buClr>
                <a:schemeClr val="accent2"/>
              </a:buClr>
              <a:defRPr sz="2800">
                <a:solidFill>
                  <a:schemeClr val="tx1">
                    <a:lumMod val="50000"/>
                    <a:lumOff val="50000"/>
                  </a:schemeClr>
                </a:solidFill>
              </a:defRPr>
            </a:lvl2pPr>
            <a:lvl3pPr>
              <a:buClr>
                <a:schemeClr val="accent2"/>
              </a:buClr>
              <a:defRPr sz="2400">
                <a:solidFill>
                  <a:schemeClr val="tx1">
                    <a:lumMod val="50000"/>
                    <a:lumOff val="50000"/>
                  </a:schemeClr>
                </a:solidFill>
              </a:defRPr>
            </a:lvl3pPr>
            <a:lvl4pPr>
              <a:buClr>
                <a:schemeClr val="accent2"/>
              </a:buClr>
              <a:defRPr sz="2000">
                <a:solidFill>
                  <a:schemeClr val="tx1">
                    <a:lumMod val="50000"/>
                    <a:lumOff val="50000"/>
                  </a:schemeClr>
                </a:solidFill>
              </a:defRPr>
            </a:lvl4pPr>
            <a:lvl5pPr>
              <a:buClr>
                <a:schemeClr val="accent2"/>
              </a:buClr>
              <a:defRPr sz="2000">
                <a:solidFill>
                  <a:schemeClr val="tx1">
                    <a:lumMod val="50000"/>
                    <a:lumOff val="50000"/>
                  </a:schemeClr>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rgbClr val="222B5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222B50"/>
                </a:solidFill>
              </a:defRPr>
            </a:lvl1pPr>
          </a:lstStyle>
          <a:p>
            <a:r>
              <a:rPr lang="en-US"/>
              <a:t>Confidential in Confidence</a:t>
            </a:r>
            <a:endParaRPr lang="en-US" dirty="0"/>
          </a:p>
        </p:txBody>
      </p:sp>
      <p:sp>
        <p:nvSpPr>
          <p:cNvPr id="7" name="Slide Number Placeholder 6"/>
          <p:cNvSpPr>
            <a:spLocks noGrp="1"/>
          </p:cNvSpPr>
          <p:nvPr>
            <p:ph type="sldNum" sz="quarter" idx="12"/>
          </p:nvPr>
        </p:nvSpPr>
        <p:spPr/>
        <p:txBody>
          <a:bodyPr/>
          <a:lstStyle>
            <a:lvl1pPr>
              <a:defRPr>
                <a:solidFill>
                  <a:srgbClr val="222B50"/>
                </a:solidFill>
              </a:defRPr>
            </a:lvl1pPr>
          </a:lstStyle>
          <a:p>
            <a:fld id="{9D2349C9-CA89-7749-937D-7666FFABB5A8}" type="slidenum">
              <a:rPr lang="en-US" smtClean="0"/>
              <a:pPr/>
              <a:t>‹#›</a:t>
            </a:fld>
            <a:endParaRPr lang="en-US"/>
          </a:p>
        </p:txBody>
      </p:sp>
      <p:grpSp>
        <p:nvGrpSpPr>
          <p:cNvPr id="10" name="Group 9"/>
          <p:cNvGrpSpPr/>
          <p:nvPr/>
        </p:nvGrpSpPr>
        <p:grpSpPr>
          <a:xfrm>
            <a:off x="7993254" y="5389093"/>
            <a:ext cx="4198745" cy="1468907"/>
            <a:chOff x="7993254" y="5389093"/>
            <a:chExt cx="4198745" cy="1468907"/>
          </a:xfrm>
        </p:grpSpPr>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13_Picture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987425"/>
            <a:ext cx="10515600" cy="613611"/>
          </a:xfrm>
        </p:spPr>
        <p:txBody>
          <a:bodyPr anchor="b">
            <a:normAutofit/>
          </a:bodyPr>
          <a:lstStyle>
            <a:lvl1pPr>
              <a:defRPr sz="2400">
                <a:solidFill>
                  <a:srgbClr val="222B50"/>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rgbClr val="222B5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222B50"/>
                </a:solidFill>
              </a:defRPr>
            </a:lvl1pPr>
          </a:lstStyle>
          <a:p>
            <a:r>
              <a:rPr lang="en-US"/>
              <a:t>Confidential in Confidence</a:t>
            </a:r>
            <a:endParaRPr lang="en-US" dirty="0"/>
          </a:p>
        </p:txBody>
      </p:sp>
      <p:sp>
        <p:nvSpPr>
          <p:cNvPr id="7" name="Slide Number Placeholder 6"/>
          <p:cNvSpPr>
            <a:spLocks noGrp="1"/>
          </p:cNvSpPr>
          <p:nvPr>
            <p:ph type="sldNum" sz="quarter" idx="12"/>
          </p:nvPr>
        </p:nvSpPr>
        <p:spPr/>
        <p:txBody>
          <a:bodyPr/>
          <a:lstStyle>
            <a:lvl1pPr>
              <a:defRPr>
                <a:solidFill>
                  <a:srgbClr val="222B50"/>
                </a:solidFill>
              </a:defRPr>
            </a:lvl1pPr>
          </a:lstStyle>
          <a:p>
            <a:fld id="{9D2349C9-CA89-7749-937D-7666FFABB5A8}" type="slidenum">
              <a:rPr lang="en-US" smtClean="0"/>
              <a:pPr/>
              <a:t>‹#›</a:t>
            </a:fld>
            <a:endParaRPr lang="en-US"/>
          </a:p>
        </p:txBody>
      </p:sp>
      <p:grpSp>
        <p:nvGrpSpPr>
          <p:cNvPr id="10" name="Group 9"/>
          <p:cNvGrpSpPr/>
          <p:nvPr/>
        </p:nvGrpSpPr>
        <p:grpSpPr>
          <a:xfrm>
            <a:off x="7993254" y="5389093"/>
            <a:ext cx="4198745" cy="1468907"/>
            <a:chOff x="7993254" y="5389093"/>
            <a:chExt cx="4198745" cy="1468907"/>
          </a:xfrm>
        </p:grpSpPr>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15_Title and Content">
    <p:bg>
      <p:bgPr>
        <a:solidFill>
          <a:srgbClr val="301502"/>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069515"/>
            <a:ext cx="10515600" cy="3893460"/>
          </a:xfrm>
        </p:spPr>
        <p:txBody>
          <a:bodyPr/>
          <a:lstStyle>
            <a:lvl1pPr marL="228600" indent="-228600">
              <a:buClr>
                <a:schemeClr val="accent2"/>
              </a:buClr>
              <a:buFont typeface="Wingdings" charset="2"/>
              <a:buChar char="§"/>
              <a:defRPr/>
            </a:lvl1pPr>
            <a:lvl2pPr marL="685800" indent="-228600">
              <a:buClr>
                <a:schemeClr val="accent2"/>
              </a:buClr>
              <a:buFont typeface="Wingdings" charset="2"/>
              <a:buChar char="§"/>
              <a:defRPr/>
            </a:lvl2pPr>
            <a:lvl3pPr marL="1143000" indent="-228600">
              <a:buClr>
                <a:schemeClr val="accent2"/>
              </a:buClr>
              <a:buFont typeface="Wingdings" charset="2"/>
              <a:buChar char="§"/>
              <a:defRPr/>
            </a:lvl3pPr>
            <a:lvl4pPr marL="1600200" indent="-228600">
              <a:buClr>
                <a:schemeClr val="accent2"/>
              </a:buClr>
              <a:buFont typeface="Wingdings" charset="2"/>
              <a:buChar char="§"/>
              <a:defRPr/>
            </a:lvl4pPr>
            <a:lvl5pPr marL="2057400" indent="-228600">
              <a:buClr>
                <a:schemeClr val="accent2"/>
              </a:buClr>
              <a:buFont typeface="Wingdings"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p:spPr>
        <p:txBody>
          <a:bodyPr/>
          <a:lstStyle>
            <a:lvl1pPr algn="l">
              <a:defRPr>
                <a:solidFill>
                  <a:schemeClr val="accent2"/>
                </a:solidFill>
              </a:defRPr>
            </a:lvl1pPr>
          </a:lstStyle>
          <a:p>
            <a:r>
              <a:rPr lang="en-US"/>
              <a:t>Confidential in Confidence</a:t>
            </a:r>
            <a:endParaRPr lang="en-US" dirty="0"/>
          </a:p>
        </p:txBody>
      </p:sp>
      <p:sp>
        <p:nvSpPr>
          <p:cNvPr id="6" name="Slide Number Placeholder 5"/>
          <p:cNvSpPr>
            <a:spLocks noGrp="1"/>
          </p:cNvSpPr>
          <p:nvPr>
            <p:ph type="sldNum" sz="quarter" idx="12"/>
          </p:nvPr>
        </p:nvSpPr>
        <p:spPr>
          <a:xfrm>
            <a:off x="4724400" y="6356350"/>
            <a:ext cx="2743200" cy="365125"/>
          </a:xfrm>
        </p:spPr>
        <p:txBody>
          <a:bodyPr/>
          <a:lstStyle>
            <a:lvl1pPr algn="ctr">
              <a:defRPr>
                <a:solidFill>
                  <a:schemeClr val="accent2"/>
                </a:solidFill>
              </a:defRPr>
            </a:lvl1pPr>
          </a:lstStyle>
          <a:p>
            <a:fld id="{9D2349C9-CA89-7749-937D-7666FFABB5A8}" type="slidenum">
              <a:rPr lang="en-US" smtClean="0"/>
              <a:pPr/>
              <a:t>‹#›</a:t>
            </a:fld>
            <a:endParaRPr lang="en-US"/>
          </a:p>
        </p:txBody>
      </p:sp>
      <p:sp>
        <p:nvSpPr>
          <p:cNvPr id="5" name="Title 4"/>
          <p:cNvSpPr>
            <a:spLocks noGrp="1"/>
          </p:cNvSpPr>
          <p:nvPr>
            <p:ph type="title"/>
          </p:nvPr>
        </p:nvSpPr>
        <p:spPr/>
        <p:txBody>
          <a:bodyPr/>
          <a:lstStyle>
            <a:lvl1pPr>
              <a:defRPr>
                <a:solidFill>
                  <a:schemeClr val="accent2"/>
                </a:solidFill>
              </a:defRPr>
            </a:lvl1pPr>
          </a:lstStyle>
          <a:p>
            <a:r>
              <a:rPr lang="en-US"/>
              <a:t>Click to edit Master title style</a:t>
            </a:r>
            <a:endParaRPr lang="en-US" dirty="0"/>
          </a:p>
        </p:txBody>
      </p:sp>
      <p:grpSp>
        <p:nvGrpSpPr>
          <p:cNvPr id="9" name="Group 8"/>
          <p:cNvGrpSpPr/>
          <p:nvPr/>
        </p:nvGrpSpPr>
        <p:grpSpPr>
          <a:xfrm>
            <a:off x="7993254" y="5389093"/>
            <a:ext cx="4198745" cy="1468907"/>
            <a:chOff x="7993254" y="5389093"/>
            <a:chExt cx="4198745" cy="1468907"/>
          </a:xfrm>
        </p:grpSpPr>
        <p:pic>
          <p:nvPicPr>
            <p:cNvPr id="13" name="Picture 1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16_Two Content">
    <p:bg>
      <p:bgPr>
        <a:solidFill>
          <a:srgbClr val="301502"/>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2373196"/>
            <a:ext cx="5181600" cy="3300646"/>
          </a:xfrm>
        </p:spPr>
        <p:txBody>
          <a:bodyPr/>
          <a:lstStyle>
            <a:lvl1pPr marL="228600" indent="-228600">
              <a:buClr>
                <a:schemeClr val="accent2"/>
              </a:buClr>
              <a:buFont typeface="Wingdings" charset="2"/>
              <a:buChar char="§"/>
              <a:defRPr/>
            </a:lvl1pPr>
            <a:lvl2pPr marL="685800" indent="-228600">
              <a:buClr>
                <a:schemeClr val="accent2"/>
              </a:buClr>
              <a:buFont typeface="Wingdings" charset="2"/>
              <a:buChar char="§"/>
              <a:defRPr/>
            </a:lvl2pPr>
            <a:lvl3pPr marL="1143000" indent="-228600">
              <a:buClr>
                <a:schemeClr val="accent2"/>
              </a:buClr>
              <a:buFont typeface="Wingdings" charset="2"/>
              <a:buChar char="§"/>
              <a:defRPr/>
            </a:lvl3pPr>
            <a:lvl4pPr marL="1600200" indent="-228600">
              <a:buClr>
                <a:schemeClr val="accent2"/>
              </a:buClr>
              <a:buFont typeface="Wingdings" charset="2"/>
              <a:buChar char="§"/>
              <a:defRPr/>
            </a:lvl4pPr>
            <a:lvl5pPr marL="2057400" indent="-228600">
              <a:buClr>
                <a:schemeClr val="accent2"/>
              </a:buClr>
              <a:buFont typeface="Wingdings"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373196"/>
            <a:ext cx="5181600" cy="3300646"/>
          </a:xfrm>
        </p:spPr>
        <p:txBody>
          <a:bodyPr/>
          <a:lstStyle>
            <a:lvl1pPr marL="228600" indent="-228600">
              <a:buClr>
                <a:schemeClr val="accent2"/>
              </a:buClr>
              <a:buFont typeface="Wingdings" charset="2"/>
              <a:buChar char="§"/>
              <a:defRPr/>
            </a:lvl1pPr>
            <a:lvl2pPr marL="685800" indent="-228600">
              <a:buClr>
                <a:schemeClr val="accent2"/>
              </a:buClr>
              <a:buFont typeface="Wingdings" charset="2"/>
              <a:buChar char="§"/>
              <a:defRPr/>
            </a:lvl2pPr>
            <a:lvl3pPr marL="1143000" indent="-228600">
              <a:buClr>
                <a:schemeClr val="accent2"/>
              </a:buClr>
              <a:buFont typeface="Wingdings" charset="2"/>
              <a:buChar char="§"/>
              <a:defRPr/>
            </a:lvl3pPr>
            <a:lvl4pPr marL="1600200" indent="-228600">
              <a:buClr>
                <a:schemeClr val="accent2"/>
              </a:buClr>
              <a:buFont typeface="Wingdings" charset="2"/>
              <a:buChar char="§"/>
              <a:defRPr/>
            </a:lvl4pPr>
            <a:lvl5pPr marL="2057400" indent="-228600">
              <a:buClr>
                <a:schemeClr val="accent2"/>
              </a:buClr>
              <a:buFont typeface="Wingdings"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lgn="l">
              <a:defRPr>
                <a:solidFill>
                  <a:schemeClr val="accent2"/>
                </a:solidFill>
              </a:defRPr>
            </a:lvl1pPr>
          </a:lstStyle>
          <a:p>
            <a:r>
              <a:rPr lang="en-US"/>
              <a:t>Confidential in Confidence</a:t>
            </a:r>
            <a:endParaRPr lang="en-US" dirty="0"/>
          </a:p>
        </p:txBody>
      </p:sp>
      <p:sp>
        <p:nvSpPr>
          <p:cNvPr id="7" name="Slide Number Placeholder 6"/>
          <p:cNvSpPr>
            <a:spLocks noGrp="1"/>
          </p:cNvSpPr>
          <p:nvPr>
            <p:ph type="sldNum" sz="quarter" idx="12"/>
          </p:nvPr>
        </p:nvSpPr>
        <p:spPr/>
        <p:txBody>
          <a:bodyPr/>
          <a:lstStyle>
            <a:lvl1pPr>
              <a:defRPr>
                <a:solidFill>
                  <a:schemeClr val="accent2"/>
                </a:solidFill>
              </a:defRPr>
            </a:lvl1pPr>
          </a:lstStyle>
          <a:p>
            <a:fld id="{9D2349C9-CA89-7749-937D-7666FFABB5A8}" type="slidenum">
              <a:rPr lang="en-US" smtClean="0"/>
              <a:pPr/>
              <a:t>‹#›</a:t>
            </a:fld>
            <a:endParaRPr lang="en-US"/>
          </a:p>
        </p:txBody>
      </p:sp>
      <p:sp>
        <p:nvSpPr>
          <p:cNvPr id="2" name="Title 1"/>
          <p:cNvSpPr>
            <a:spLocks noGrp="1"/>
          </p:cNvSpPr>
          <p:nvPr>
            <p:ph type="title"/>
          </p:nvPr>
        </p:nvSpPr>
        <p:spPr/>
        <p:txBody>
          <a:bodyPr/>
          <a:lstStyle>
            <a:lvl1pPr>
              <a:defRPr>
                <a:solidFill>
                  <a:schemeClr val="accent2"/>
                </a:solidFill>
              </a:defRPr>
            </a:lvl1pPr>
          </a:lstStyle>
          <a:p>
            <a:r>
              <a:rPr lang="en-US"/>
              <a:t>Click to edit Master title style</a:t>
            </a:r>
            <a:endParaRPr lang="en-US" dirty="0"/>
          </a:p>
        </p:txBody>
      </p:sp>
      <p:grpSp>
        <p:nvGrpSpPr>
          <p:cNvPr id="10" name="Group 9"/>
          <p:cNvGrpSpPr/>
          <p:nvPr/>
        </p:nvGrpSpPr>
        <p:grpSpPr>
          <a:xfrm>
            <a:off x="7993254" y="5389093"/>
            <a:ext cx="4198745" cy="1468907"/>
            <a:chOff x="7993254" y="5389093"/>
            <a:chExt cx="4198745" cy="1468907"/>
          </a:xfrm>
        </p:grpSpPr>
        <p:pic>
          <p:nvPicPr>
            <p:cNvPr id="14" name="Picture 1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14_Comparison">
    <p:bg>
      <p:bgPr>
        <a:solidFill>
          <a:srgbClr val="30150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solidFill>
                  <a:schemeClr val="accent2"/>
                </a:solidFill>
              </a:defRPr>
            </a:lvl1p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normAutofit/>
          </a:bodyPr>
          <a:lstStyle>
            <a:lvl1pPr marL="0" indent="0">
              <a:buNone/>
              <a:defRPr sz="2800" b="0" i="0">
                <a:latin typeface="Open Sans Light" charset="0"/>
                <a:ea typeface="Open Sans Light" charset="0"/>
                <a:cs typeface="Open Sans Light"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normAutofit/>
          </a:bodyPr>
          <a:lstStyle>
            <a:lvl1pPr>
              <a:defRPr sz="24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normAutofit/>
          </a:bodyPr>
          <a:lstStyle>
            <a:lvl1pPr marL="0" indent="0">
              <a:buNone/>
              <a:defRPr sz="2800" b="0" i="0">
                <a:latin typeface="Open Sans Light" charset="0"/>
                <a:ea typeface="Open Sans Light" charset="0"/>
                <a:cs typeface="Open Sans Light"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normAutofit/>
          </a:bodyPr>
          <a:lstStyle>
            <a:lvl1pPr>
              <a:defRPr sz="24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r>
              <a:rPr lang="en-US" dirty="0"/>
              <a:t>Confidential in Confidence</a:t>
            </a:r>
          </a:p>
        </p:txBody>
      </p:sp>
      <p:sp>
        <p:nvSpPr>
          <p:cNvPr id="9" name="Slide Number Placeholder 8"/>
          <p:cNvSpPr>
            <a:spLocks noGrp="1"/>
          </p:cNvSpPr>
          <p:nvPr>
            <p:ph type="sldNum" sz="quarter" idx="12"/>
          </p:nvPr>
        </p:nvSpPr>
        <p:spPr/>
        <p:txBody>
          <a:bodyPr/>
          <a:lstStyle/>
          <a:p>
            <a:fld id="{9D2349C9-CA89-7749-937D-7666FFABB5A8}" type="slidenum">
              <a:rPr lang="en-US" smtClean="0"/>
              <a:t>‹#›</a:t>
            </a:fld>
            <a:endParaRPr lang="en-US"/>
          </a:p>
        </p:txBody>
      </p:sp>
      <p:grpSp>
        <p:nvGrpSpPr>
          <p:cNvPr id="12" name="Group 11"/>
          <p:cNvGrpSpPr/>
          <p:nvPr/>
        </p:nvGrpSpPr>
        <p:grpSpPr>
          <a:xfrm>
            <a:off x="7993254" y="5389093"/>
            <a:ext cx="4198745" cy="1468907"/>
            <a:chOff x="7993254" y="5389093"/>
            <a:chExt cx="4198745" cy="1468907"/>
          </a:xfrm>
        </p:grpSpPr>
        <p:pic>
          <p:nvPicPr>
            <p:cNvPr id="16" name="Picture 1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14_Title Only">
    <p:bg>
      <p:bgPr>
        <a:solidFill>
          <a:srgbClr val="30150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2"/>
                </a:solidFill>
              </a:defRPr>
            </a:lvl1pPr>
          </a:lstStyle>
          <a:p>
            <a:r>
              <a:rPr lang="en-US"/>
              <a:t>Click to edit Master title style</a:t>
            </a:r>
          </a:p>
        </p:txBody>
      </p:sp>
      <p:sp>
        <p:nvSpPr>
          <p:cNvPr id="3" name="Date Placeholder 2"/>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chemeClr val="accent2"/>
                </a:solidFill>
              </a:defRPr>
            </a:lvl1pPr>
          </a:lstStyle>
          <a:p>
            <a:r>
              <a:rPr lang="en-US"/>
              <a:t>Confidential in Confidence</a:t>
            </a:r>
            <a:endParaRPr lang="en-US" dirty="0"/>
          </a:p>
        </p:txBody>
      </p:sp>
      <p:sp>
        <p:nvSpPr>
          <p:cNvPr id="5" name="Slide Number Placeholder 4"/>
          <p:cNvSpPr>
            <a:spLocks noGrp="1"/>
          </p:cNvSpPr>
          <p:nvPr>
            <p:ph type="sldNum" sz="quarter" idx="12"/>
          </p:nvPr>
        </p:nvSpPr>
        <p:spPr/>
        <p:txBody>
          <a:bodyPr/>
          <a:lstStyle>
            <a:lvl1pPr>
              <a:defRPr>
                <a:solidFill>
                  <a:schemeClr val="accent2"/>
                </a:solidFill>
              </a:defRPr>
            </a:lvl1pPr>
          </a:lstStyle>
          <a:p>
            <a:fld id="{9D2349C9-CA89-7749-937D-7666FFABB5A8}" type="slidenum">
              <a:rPr lang="en-US" smtClean="0"/>
              <a:pPr/>
              <a:t>‹#›</a:t>
            </a:fld>
            <a:endParaRPr lang="en-US"/>
          </a:p>
        </p:txBody>
      </p:sp>
      <p:grpSp>
        <p:nvGrpSpPr>
          <p:cNvPr id="8" name="Group 7"/>
          <p:cNvGrpSpPr/>
          <p:nvPr/>
        </p:nvGrpSpPr>
        <p:grpSpPr>
          <a:xfrm>
            <a:off x="7993254" y="5389093"/>
            <a:ext cx="4198745" cy="1468907"/>
            <a:chOff x="7993254" y="5389093"/>
            <a:chExt cx="4198745" cy="1468907"/>
          </a:xfrm>
        </p:grpSpPr>
        <p:pic>
          <p:nvPicPr>
            <p:cNvPr id="12" name="Pictur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14_Blank">
    <p:bg>
      <p:bgPr>
        <a:solidFill>
          <a:srgbClr val="301502"/>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chemeClr val="accent2"/>
                </a:solidFill>
              </a:defRPr>
            </a:lvl1pPr>
          </a:lstStyle>
          <a:p>
            <a:r>
              <a:rPr lang="en-US"/>
              <a:t>Confidential in Confidence</a:t>
            </a:r>
            <a:endParaRPr lang="en-US" dirty="0"/>
          </a:p>
        </p:txBody>
      </p:sp>
      <p:sp>
        <p:nvSpPr>
          <p:cNvPr id="4" name="Slide Number Placeholder 3"/>
          <p:cNvSpPr>
            <a:spLocks noGrp="1"/>
          </p:cNvSpPr>
          <p:nvPr>
            <p:ph type="sldNum" sz="quarter" idx="12"/>
          </p:nvPr>
        </p:nvSpPr>
        <p:spPr/>
        <p:txBody>
          <a:bodyPr/>
          <a:lstStyle>
            <a:lvl1pPr>
              <a:defRPr>
                <a:solidFill>
                  <a:schemeClr val="accent2"/>
                </a:solidFill>
              </a:defRPr>
            </a:lvl1pPr>
          </a:lstStyle>
          <a:p>
            <a:fld id="{9D2349C9-CA89-7749-937D-7666FFABB5A8}" type="slidenum">
              <a:rPr lang="en-US" smtClean="0"/>
              <a:pPr/>
              <a:t>‹#›</a:t>
            </a:fld>
            <a:endParaRPr lang="en-US"/>
          </a:p>
        </p:txBody>
      </p:sp>
      <p:grpSp>
        <p:nvGrpSpPr>
          <p:cNvPr id="7" name="Group 6"/>
          <p:cNvGrpSpPr/>
          <p:nvPr/>
        </p:nvGrpSpPr>
        <p:grpSpPr>
          <a:xfrm>
            <a:off x="7993254" y="5389093"/>
            <a:ext cx="4198745" cy="1468907"/>
            <a:chOff x="7993254" y="5389093"/>
            <a:chExt cx="4198745" cy="1468907"/>
          </a:xfrm>
        </p:grpSpPr>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14_Content with Caption">
    <p:bg>
      <p:bgPr>
        <a:solidFill>
          <a:srgbClr val="30150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987425"/>
            <a:ext cx="7289451" cy="574676"/>
          </a:xfrm>
        </p:spPr>
        <p:txBody>
          <a:bodyPr anchor="b">
            <a:normAutofit/>
          </a:bodyPr>
          <a:lstStyle>
            <a:lvl1pPr>
              <a:defRPr sz="2400">
                <a:solidFill>
                  <a:schemeClr val="accent2"/>
                </a:solidFill>
              </a:defRPr>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buClr>
                <a:schemeClr val="accent2"/>
              </a:buClr>
              <a:defRPr sz="3200"/>
            </a:lvl1pPr>
            <a:lvl2pPr>
              <a:buClr>
                <a:schemeClr val="accent2"/>
              </a:buClr>
              <a:defRPr sz="2800"/>
            </a:lvl2pPr>
            <a:lvl3pPr>
              <a:buClr>
                <a:schemeClr val="accent2"/>
              </a:buClr>
              <a:defRPr sz="2400"/>
            </a:lvl3pPr>
            <a:lvl4pPr>
              <a:buClr>
                <a:schemeClr val="accent2"/>
              </a:buClr>
              <a:defRPr sz="2000"/>
            </a:lvl4pPr>
            <a:lvl5pPr>
              <a:buClr>
                <a:schemeClr val="accent2"/>
              </a:buCl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chemeClr val="accent2"/>
                </a:solidFill>
              </a:defRPr>
            </a:lvl1pPr>
          </a:lstStyle>
          <a:p>
            <a:r>
              <a:rPr lang="en-US"/>
              <a:t>Confidential in Confidence</a:t>
            </a:r>
            <a:endParaRPr lang="en-US" dirty="0"/>
          </a:p>
        </p:txBody>
      </p:sp>
      <p:sp>
        <p:nvSpPr>
          <p:cNvPr id="7" name="Slide Number Placeholder 6"/>
          <p:cNvSpPr>
            <a:spLocks noGrp="1"/>
          </p:cNvSpPr>
          <p:nvPr>
            <p:ph type="sldNum" sz="quarter" idx="12"/>
          </p:nvPr>
        </p:nvSpPr>
        <p:spPr/>
        <p:txBody>
          <a:bodyPr/>
          <a:lstStyle>
            <a:lvl1pPr>
              <a:defRPr>
                <a:solidFill>
                  <a:schemeClr val="accent2"/>
                </a:solidFill>
              </a:defRPr>
            </a:lvl1pPr>
          </a:lstStyle>
          <a:p>
            <a:fld id="{9D2349C9-CA89-7749-937D-7666FFABB5A8}" type="slidenum">
              <a:rPr lang="en-US" smtClean="0"/>
              <a:pPr/>
              <a:t>‹#›</a:t>
            </a:fld>
            <a:endParaRPr lang="en-US"/>
          </a:p>
        </p:txBody>
      </p:sp>
      <p:grpSp>
        <p:nvGrpSpPr>
          <p:cNvPr id="10" name="Group 9"/>
          <p:cNvGrpSpPr/>
          <p:nvPr/>
        </p:nvGrpSpPr>
        <p:grpSpPr>
          <a:xfrm>
            <a:off x="7993254" y="5389093"/>
            <a:ext cx="4198745" cy="1468907"/>
            <a:chOff x="7993254" y="5389093"/>
            <a:chExt cx="4198745" cy="1468907"/>
          </a:xfrm>
        </p:grpSpPr>
        <p:pic>
          <p:nvPicPr>
            <p:cNvPr id="14" name="Picture 1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_Two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2373196"/>
            <a:ext cx="5181600" cy="3300646"/>
          </a:xfrm>
        </p:spPr>
        <p:txBody>
          <a:bodyPr/>
          <a:lstStyle>
            <a:lvl1pPr>
              <a:defRPr>
                <a:solidFill>
                  <a:schemeClr val="tx1">
                    <a:lumMod val="50000"/>
                    <a:lumOff val="50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373196"/>
            <a:ext cx="5181600" cy="3300646"/>
          </a:xfrm>
        </p:spPr>
        <p:txBody>
          <a:bodyPr/>
          <a:lstStyle>
            <a:lvl1pPr>
              <a:defRPr>
                <a:solidFill>
                  <a:schemeClr val="tx1">
                    <a:lumMod val="50000"/>
                    <a:lumOff val="50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lgn="l">
              <a:defRPr>
                <a:solidFill>
                  <a:srgbClr val="222B50"/>
                </a:solidFill>
              </a:defRPr>
            </a:lvl1pPr>
          </a:lstStyle>
          <a:p>
            <a:r>
              <a:rPr lang="en-US"/>
              <a:t>Confidential in Confidence</a:t>
            </a:r>
            <a:endParaRPr lang="en-US" dirty="0"/>
          </a:p>
        </p:txBody>
      </p:sp>
      <p:sp>
        <p:nvSpPr>
          <p:cNvPr id="7" name="Slide Number Placeholder 6"/>
          <p:cNvSpPr>
            <a:spLocks noGrp="1"/>
          </p:cNvSpPr>
          <p:nvPr>
            <p:ph type="sldNum" sz="quarter" idx="12"/>
          </p:nvPr>
        </p:nvSpPr>
        <p:spPr/>
        <p:txBody>
          <a:bodyPr/>
          <a:lstStyle>
            <a:lvl1pPr>
              <a:defRPr>
                <a:solidFill>
                  <a:srgbClr val="222B50"/>
                </a:solidFill>
              </a:defRPr>
            </a:lvl1pPr>
          </a:lstStyle>
          <a:p>
            <a:fld id="{9D2349C9-CA89-7749-937D-7666FFABB5A8}" type="slidenum">
              <a:rPr lang="en-US" smtClean="0"/>
              <a:pPr/>
              <a:t>‹#›</a:t>
            </a:fld>
            <a:endParaRPr lang="en-US"/>
          </a:p>
        </p:txBody>
      </p:sp>
      <p:sp>
        <p:nvSpPr>
          <p:cNvPr id="2" name="Title 1"/>
          <p:cNvSpPr>
            <a:spLocks noGrp="1"/>
          </p:cNvSpPr>
          <p:nvPr>
            <p:ph type="title"/>
          </p:nvPr>
        </p:nvSpPr>
        <p:spPr/>
        <p:txBody>
          <a:bodyPr/>
          <a:lstStyle>
            <a:lvl1pPr>
              <a:defRPr>
                <a:solidFill>
                  <a:srgbClr val="222B50"/>
                </a:solidFill>
              </a:defRPr>
            </a:lvl1pPr>
          </a:lstStyle>
          <a:p>
            <a:r>
              <a:rPr lang="en-US"/>
              <a:t>Click to edit Master title style</a:t>
            </a:r>
          </a:p>
        </p:txBody>
      </p:sp>
      <p:grpSp>
        <p:nvGrpSpPr>
          <p:cNvPr id="11" name="Group 10"/>
          <p:cNvGrpSpPr/>
          <p:nvPr/>
        </p:nvGrpSpPr>
        <p:grpSpPr>
          <a:xfrm>
            <a:off x="7993254" y="5389093"/>
            <a:ext cx="4198746" cy="1468907"/>
            <a:chOff x="7993254" y="5389093"/>
            <a:chExt cx="4198746" cy="1468907"/>
          </a:xfrm>
        </p:grpSpPr>
        <p:pic>
          <p:nvPicPr>
            <p:cNvPr id="12" name="Pictur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6" cy="1468907"/>
            </a:xfrm>
            <a:prstGeom prst="rect">
              <a:avLst/>
            </a:prstGeom>
          </p:spPr>
        </p:pic>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14_Picture with Caption">
    <p:bg>
      <p:bgPr>
        <a:solidFill>
          <a:srgbClr val="30150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987425"/>
            <a:ext cx="8025432" cy="582614"/>
          </a:xfrm>
        </p:spPr>
        <p:txBody>
          <a:bodyPr anchor="b">
            <a:normAutofit/>
          </a:bodyPr>
          <a:lstStyle>
            <a:lvl1pPr>
              <a:defRPr sz="2400">
                <a:solidFill>
                  <a:schemeClr val="accent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chemeClr val="accent2"/>
                </a:solidFill>
              </a:defRPr>
            </a:lvl1pPr>
          </a:lstStyle>
          <a:p>
            <a:r>
              <a:rPr lang="en-US"/>
              <a:t>Confidential in Confidence</a:t>
            </a:r>
            <a:endParaRPr lang="en-US" dirty="0"/>
          </a:p>
        </p:txBody>
      </p:sp>
      <p:sp>
        <p:nvSpPr>
          <p:cNvPr id="7" name="Slide Number Placeholder 6"/>
          <p:cNvSpPr>
            <a:spLocks noGrp="1"/>
          </p:cNvSpPr>
          <p:nvPr>
            <p:ph type="sldNum" sz="quarter" idx="12"/>
          </p:nvPr>
        </p:nvSpPr>
        <p:spPr/>
        <p:txBody>
          <a:bodyPr/>
          <a:lstStyle>
            <a:lvl1pPr>
              <a:defRPr>
                <a:solidFill>
                  <a:schemeClr val="accent2"/>
                </a:solidFill>
              </a:defRPr>
            </a:lvl1pPr>
          </a:lstStyle>
          <a:p>
            <a:fld id="{9D2349C9-CA89-7749-937D-7666FFABB5A8}" type="slidenum">
              <a:rPr lang="en-US" smtClean="0"/>
              <a:pPr/>
              <a:t>‹#›</a:t>
            </a:fld>
            <a:endParaRPr lang="en-US"/>
          </a:p>
        </p:txBody>
      </p:sp>
      <p:grpSp>
        <p:nvGrpSpPr>
          <p:cNvPr id="10" name="Group 9"/>
          <p:cNvGrpSpPr/>
          <p:nvPr/>
        </p:nvGrpSpPr>
        <p:grpSpPr>
          <a:xfrm>
            <a:off x="7993254" y="5389093"/>
            <a:ext cx="4198745" cy="1468907"/>
            <a:chOff x="7993254" y="5389093"/>
            <a:chExt cx="4198745" cy="1468907"/>
          </a:xfrm>
        </p:grpSpPr>
        <p:pic>
          <p:nvPicPr>
            <p:cNvPr id="14" name="Picture 1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13_Title Slide">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 y="0"/>
            <a:ext cx="12187062" cy="6857997"/>
          </a:xfrm>
          <a:prstGeom prst="rect">
            <a:avLst/>
          </a:prstGeom>
        </p:spPr>
      </p:pic>
      <p:sp>
        <p:nvSpPr>
          <p:cNvPr id="2" name="Title 1"/>
          <p:cNvSpPr>
            <a:spLocks noGrp="1"/>
          </p:cNvSpPr>
          <p:nvPr>
            <p:ph type="ctrTitle"/>
          </p:nvPr>
        </p:nvSpPr>
        <p:spPr>
          <a:xfrm>
            <a:off x="838200" y="3266701"/>
            <a:ext cx="10515600" cy="1016825"/>
          </a:xfrm>
        </p:spPr>
        <p:txBody>
          <a:bodyPr anchor="b"/>
          <a:lstStyle>
            <a:lvl1pPr algn="l">
              <a:defRPr sz="60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838200" y="4420051"/>
            <a:ext cx="9144000" cy="579197"/>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p:spPr>
        <p:txBody>
          <a:bodyPr/>
          <a:lstStyle>
            <a:lvl1pPr>
              <a:defRPr>
                <a:solidFill>
                  <a:schemeClr val="bg1"/>
                </a:solidFill>
              </a:defRPr>
            </a:lvl1pPr>
          </a:lstStyle>
          <a:p>
            <a:r>
              <a:rPr lang="en-US" dirty="0"/>
              <a:t>Confidential in Confidence</a:t>
            </a:r>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0835" y="270359"/>
            <a:ext cx="4464518" cy="2511291"/>
          </a:xfrm>
          <a:prstGeom prst="rect">
            <a:avLst/>
          </a:prstGeom>
        </p:spPr>
      </p:pic>
    </p:spTree>
    <p:extLst/>
  </p:cSld>
  <p:clrMapOvr>
    <a:masterClrMapping/>
  </p:clrMapOvr>
  <p:transition>
    <p:fade thruBlk="1"/>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6_Section Header">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 y="0"/>
            <a:ext cx="12187062" cy="685799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chemeClr val="bg1"/>
                </a:solidFill>
              </a:defRPr>
            </a:lvl1pPr>
          </a:lstStyle>
          <a:p>
            <a:r>
              <a:rPr lang="en-US"/>
              <a:t>Confidential in Confidence</a:t>
            </a:r>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D2349C9-CA89-7749-937D-7666FFABB5A8}" type="slidenum">
              <a:rPr lang="en-US" smtClean="0"/>
              <a:pPr/>
              <a:t>‹#›</a:t>
            </a:fld>
            <a:endParaRPr lang="en-US" dirty="0"/>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0" y="684444"/>
            <a:ext cx="613022" cy="686923"/>
          </a:xfrm>
          <a:prstGeom prst="rect">
            <a:avLst/>
          </a:prstGeom>
        </p:spPr>
      </p:pic>
    </p:spTree>
    <p:extLst/>
  </p:cSld>
  <p:clrMapOvr>
    <a:masterClrMapping/>
  </p:clrMapOvr>
  <p:transition>
    <p:fade thruBlk="1"/>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13_All Image">
    <p:bg>
      <p:bgPr>
        <a:solidFill>
          <a:srgbClr val="EAEFEF"/>
        </a:solidFill>
        <a:effectLst/>
      </p:bgPr>
    </p:bg>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0" y="0"/>
            <a:ext cx="12192000" cy="6858000"/>
          </a:xfrm>
        </p:spPr>
        <p:txBody>
          <a:bodyPr>
            <a:normAutofit/>
          </a:bodyPr>
          <a:lstStyle>
            <a:lvl1pPr>
              <a:buClr>
                <a:schemeClr val="accent4"/>
              </a:buClr>
              <a:defRPr sz="2400">
                <a:solidFill>
                  <a:schemeClr val="tx1">
                    <a:lumMod val="50000"/>
                    <a:lumOff val="50000"/>
                  </a:schemeClr>
                </a:solidFill>
              </a:defRPr>
            </a:lvl1pPr>
            <a:lvl2pPr>
              <a:buClr>
                <a:schemeClr val="accent4"/>
              </a:buClr>
              <a:defRPr sz="2000">
                <a:solidFill>
                  <a:schemeClr val="tx1">
                    <a:lumMod val="50000"/>
                    <a:lumOff val="50000"/>
                  </a:schemeClr>
                </a:solidFill>
              </a:defRPr>
            </a:lvl2pPr>
            <a:lvl3pPr>
              <a:buClr>
                <a:schemeClr val="accent4"/>
              </a:buClr>
              <a:defRPr sz="1800">
                <a:solidFill>
                  <a:schemeClr val="tx1">
                    <a:lumMod val="50000"/>
                    <a:lumOff val="50000"/>
                  </a:schemeClr>
                </a:solidFill>
              </a:defRPr>
            </a:lvl3pPr>
            <a:lvl4pPr>
              <a:buClr>
                <a:schemeClr val="accent4"/>
              </a:buClr>
              <a:defRPr sz="1600">
                <a:solidFill>
                  <a:schemeClr val="tx1">
                    <a:lumMod val="50000"/>
                    <a:lumOff val="50000"/>
                  </a:schemeClr>
                </a:solidFill>
              </a:defRPr>
            </a:lvl4pPr>
            <a:lvl5pPr>
              <a:buClr>
                <a:schemeClr val="accent4"/>
              </a:buClr>
              <a:defRPr sz="1600">
                <a:solidFill>
                  <a:schemeClr val="tx1">
                    <a:lumMod val="50000"/>
                    <a:lumOff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0" name="Group 9"/>
          <p:cNvGrpSpPr/>
          <p:nvPr/>
        </p:nvGrpSpPr>
        <p:grpSpPr>
          <a:xfrm>
            <a:off x="7993254" y="5389093"/>
            <a:ext cx="4198745" cy="1468907"/>
            <a:chOff x="7993254" y="5389093"/>
            <a:chExt cx="4198745" cy="1468907"/>
          </a:xfrm>
        </p:grpSpPr>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16_Title and Content">
    <p:bg>
      <p:bgPr>
        <a:solidFill>
          <a:srgbClr val="EAEFEF"/>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069515"/>
            <a:ext cx="10515600" cy="3893460"/>
          </a:xfrm>
        </p:spPr>
        <p:txBody>
          <a:bodyPr/>
          <a:lstStyle>
            <a:lvl1pPr marL="228600" indent="-228600">
              <a:buClr>
                <a:schemeClr val="accent4"/>
              </a:buClr>
              <a:buFont typeface="Wingdings" charset="2"/>
              <a:buChar char="§"/>
              <a:defRPr>
                <a:solidFill>
                  <a:schemeClr val="tx1">
                    <a:lumMod val="50000"/>
                    <a:lumOff val="50000"/>
                  </a:schemeClr>
                </a:solidFill>
              </a:defRPr>
            </a:lvl1pPr>
            <a:lvl2pPr marL="685800" indent="-228600">
              <a:buClr>
                <a:schemeClr val="accent4"/>
              </a:buClr>
              <a:buFont typeface="Wingdings" charset="2"/>
              <a:buChar char="§"/>
              <a:defRPr>
                <a:solidFill>
                  <a:schemeClr val="tx1">
                    <a:lumMod val="50000"/>
                    <a:lumOff val="50000"/>
                  </a:schemeClr>
                </a:solidFill>
              </a:defRPr>
            </a:lvl2pPr>
            <a:lvl3pPr marL="1143000" indent="-228600">
              <a:buClr>
                <a:schemeClr val="accent4"/>
              </a:buClr>
              <a:buFont typeface="Wingdings" charset="2"/>
              <a:buChar char="§"/>
              <a:defRPr>
                <a:solidFill>
                  <a:schemeClr val="tx1">
                    <a:lumMod val="50000"/>
                    <a:lumOff val="50000"/>
                  </a:schemeClr>
                </a:solidFill>
              </a:defRPr>
            </a:lvl3pPr>
            <a:lvl4pPr marL="1600200" indent="-228600">
              <a:buClr>
                <a:schemeClr val="accent4"/>
              </a:buClr>
              <a:buFont typeface="Wingdings" charset="2"/>
              <a:buChar char="§"/>
              <a:defRPr>
                <a:solidFill>
                  <a:schemeClr val="tx1">
                    <a:lumMod val="50000"/>
                    <a:lumOff val="50000"/>
                  </a:schemeClr>
                </a:solidFill>
              </a:defRPr>
            </a:lvl4pPr>
            <a:lvl5pPr marL="2057400" indent="-228600">
              <a:buClr>
                <a:schemeClr val="accent4"/>
              </a:buClr>
              <a:buFont typeface="Wingdings" charset="2"/>
              <a:buChar char="§"/>
              <a:defRPr>
                <a:solidFill>
                  <a:schemeClr val="tx1">
                    <a:lumMod val="50000"/>
                    <a:lumOff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p:spPr>
        <p:txBody>
          <a:bodyPr/>
          <a:lstStyle>
            <a:lvl1pPr algn="l">
              <a:defRPr>
                <a:solidFill>
                  <a:srgbClr val="222B50"/>
                </a:solidFill>
              </a:defRPr>
            </a:lvl1pPr>
          </a:lstStyle>
          <a:p>
            <a:r>
              <a:rPr lang="en-US"/>
              <a:t>Confidential in Confidence</a:t>
            </a:r>
            <a:endParaRPr lang="en-US" dirty="0"/>
          </a:p>
        </p:txBody>
      </p:sp>
      <p:sp>
        <p:nvSpPr>
          <p:cNvPr id="6" name="Slide Number Placeholder 5"/>
          <p:cNvSpPr>
            <a:spLocks noGrp="1"/>
          </p:cNvSpPr>
          <p:nvPr>
            <p:ph type="sldNum" sz="quarter" idx="12"/>
          </p:nvPr>
        </p:nvSpPr>
        <p:spPr>
          <a:xfrm>
            <a:off x="4724400" y="6356350"/>
            <a:ext cx="2743200" cy="365125"/>
          </a:xfrm>
        </p:spPr>
        <p:txBody>
          <a:bodyPr/>
          <a:lstStyle>
            <a:lvl1pPr algn="ctr">
              <a:defRPr>
                <a:solidFill>
                  <a:srgbClr val="222B50"/>
                </a:solidFill>
              </a:defRPr>
            </a:lvl1pPr>
          </a:lstStyle>
          <a:p>
            <a:fld id="{9D2349C9-CA89-7749-937D-7666FFABB5A8}" type="slidenum">
              <a:rPr lang="en-US" smtClean="0"/>
              <a:pPr/>
              <a:t>‹#›</a:t>
            </a:fld>
            <a:endParaRPr lang="en-US"/>
          </a:p>
        </p:txBody>
      </p:sp>
      <p:sp>
        <p:nvSpPr>
          <p:cNvPr id="5" name="Title 4"/>
          <p:cNvSpPr>
            <a:spLocks noGrp="1"/>
          </p:cNvSpPr>
          <p:nvPr>
            <p:ph type="title"/>
          </p:nvPr>
        </p:nvSpPr>
        <p:spPr/>
        <p:txBody>
          <a:bodyPr/>
          <a:lstStyle>
            <a:lvl1pPr>
              <a:defRPr>
                <a:solidFill>
                  <a:srgbClr val="222B50"/>
                </a:solidFill>
              </a:defRPr>
            </a:lvl1pPr>
          </a:lstStyle>
          <a:p>
            <a:r>
              <a:rPr lang="en-US"/>
              <a:t>Click to edit Master title style</a:t>
            </a:r>
            <a:endParaRPr lang="en-US" dirty="0"/>
          </a:p>
        </p:txBody>
      </p:sp>
      <p:grpSp>
        <p:nvGrpSpPr>
          <p:cNvPr id="15" name="Group 14"/>
          <p:cNvGrpSpPr/>
          <p:nvPr/>
        </p:nvGrpSpPr>
        <p:grpSpPr>
          <a:xfrm>
            <a:off x="7993254" y="5389093"/>
            <a:ext cx="4198745" cy="1468907"/>
            <a:chOff x="7993254" y="5389093"/>
            <a:chExt cx="4198745" cy="1468907"/>
          </a:xfrm>
        </p:grpSpPr>
        <p:pic>
          <p:nvPicPr>
            <p:cNvPr id="16" name="Picture 1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14_Two Content">
    <p:bg>
      <p:bgPr>
        <a:solidFill>
          <a:srgbClr val="EAEFEF"/>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2373196"/>
            <a:ext cx="5181600" cy="3300646"/>
          </a:xfrm>
        </p:spPr>
        <p:txBody>
          <a:bodyPr/>
          <a:lstStyle>
            <a:lvl1pPr marL="228600" indent="-228600">
              <a:buClr>
                <a:schemeClr val="accent4"/>
              </a:buClr>
              <a:buFont typeface="Wingdings" charset="2"/>
              <a:buChar char="§"/>
              <a:defRPr>
                <a:solidFill>
                  <a:schemeClr val="tx1">
                    <a:lumMod val="50000"/>
                    <a:lumOff val="50000"/>
                  </a:schemeClr>
                </a:solidFill>
              </a:defRPr>
            </a:lvl1pPr>
            <a:lvl2pPr marL="685800" indent="-228600">
              <a:buClr>
                <a:schemeClr val="accent4"/>
              </a:buClr>
              <a:buFont typeface="Wingdings" charset="2"/>
              <a:buChar char="§"/>
              <a:defRPr>
                <a:solidFill>
                  <a:schemeClr val="tx1">
                    <a:lumMod val="50000"/>
                    <a:lumOff val="50000"/>
                  </a:schemeClr>
                </a:solidFill>
              </a:defRPr>
            </a:lvl2pPr>
            <a:lvl3pPr marL="1143000" indent="-228600">
              <a:buClr>
                <a:schemeClr val="accent4"/>
              </a:buClr>
              <a:buFont typeface="Wingdings" charset="2"/>
              <a:buChar char="§"/>
              <a:defRPr>
                <a:solidFill>
                  <a:schemeClr val="tx1">
                    <a:lumMod val="50000"/>
                    <a:lumOff val="50000"/>
                  </a:schemeClr>
                </a:solidFill>
              </a:defRPr>
            </a:lvl3pPr>
            <a:lvl4pPr marL="1600200" indent="-228600">
              <a:buClr>
                <a:schemeClr val="accent4"/>
              </a:buClr>
              <a:buFont typeface="Wingdings" charset="2"/>
              <a:buChar char="§"/>
              <a:defRPr>
                <a:solidFill>
                  <a:schemeClr val="tx1">
                    <a:lumMod val="50000"/>
                    <a:lumOff val="50000"/>
                  </a:schemeClr>
                </a:solidFill>
              </a:defRPr>
            </a:lvl4pPr>
            <a:lvl5pPr marL="2057400" indent="-228600">
              <a:buClr>
                <a:schemeClr val="accent4"/>
              </a:buClr>
              <a:buFont typeface="Wingdings" charset="2"/>
              <a:buChar char="§"/>
              <a:defRPr>
                <a:solidFill>
                  <a:schemeClr val="tx1">
                    <a:lumMod val="50000"/>
                    <a:lumOff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373196"/>
            <a:ext cx="5181600" cy="3300646"/>
          </a:xfrm>
        </p:spPr>
        <p:txBody>
          <a:bodyPr/>
          <a:lstStyle>
            <a:lvl1pPr marL="228600" indent="-228600">
              <a:buClr>
                <a:schemeClr val="accent4"/>
              </a:buClr>
              <a:buFont typeface="Wingdings" charset="2"/>
              <a:buChar char="§"/>
              <a:defRPr>
                <a:solidFill>
                  <a:schemeClr val="tx1">
                    <a:lumMod val="50000"/>
                    <a:lumOff val="50000"/>
                  </a:schemeClr>
                </a:solidFill>
              </a:defRPr>
            </a:lvl1pPr>
            <a:lvl2pPr marL="685800" indent="-228600">
              <a:buClr>
                <a:schemeClr val="accent4"/>
              </a:buClr>
              <a:buFont typeface="Wingdings" charset="2"/>
              <a:buChar char="§"/>
              <a:defRPr>
                <a:solidFill>
                  <a:schemeClr val="tx1">
                    <a:lumMod val="50000"/>
                    <a:lumOff val="50000"/>
                  </a:schemeClr>
                </a:solidFill>
              </a:defRPr>
            </a:lvl2pPr>
            <a:lvl3pPr marL="1143000" indent="-228600">
              <a:buClr>
                <a:schemeClr val="accent4"/>
              </a:buClr>
              <a:buFont typeface="Wingdings" charset="2"/>
              <a:buChar char="§"/>
              <a:defRPr>
                <a:solidFill>
                  <a:schemeClr val="tx1">
                    <a:lumMod val="50000"/>
                    <a:lumOff val="50000"/>
                  </a:schemeClr>
                </a:solidFill>
              </a:defRPr>
            </a:lvl3pPr>
            <a:lvl4pPr marL="1600200" indent="-228600">
              <a:buClr>
                <a:schemeClr val="accent4"/>
              </a:buClr>
              <a:buFont typeface="Wingdings" charset="2"/>
              <a:buChar char="§"/>
              <a:defRPr>
                <a:solidFill>
                  <a:schemeClr val="tx1">
                    <a:lumMod val="50000"/>
                    <a:lumOff val="50000"/>
                  </a:schemeClr>
                </a:solidFill>
              </a:defRPr>
            </a:lvl4pPr>
            <a:lvl5pPr marL="2057400" indent="-228600">
              <a:buClr>
                <a:schemeClr val="accent4"/>
              </a:buClr>
              <a:buFont typeface="Wingdings" charset="2"/>
              <a:buChar char="§"/>
              <a:defRPr>
                <a:solidFill>
                  <a:schemeClr val="tx1">
                    <a:lumMod val="50000"/>
                    <a:lumOff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solidFill>
                  <a:srgbClr val="222B50"/>
                </a:solidFill>
              </a:defRPr>
            </a:lvl1pPr>
          </a:lstStyle>
          <a:p>
            <a:r>
              <a:rPr lang="en-US" dirty="0"/>
              <a:t>Confidential in Confidence</a:t>
            </a:r>
          </a:p>
        </p:txBody>
      </p:sp>
      <p:sp>
        <p:nvSpPr>
          <p:cNvPr id="7" name="Slide Number Placeholder 6"/>
          <p:cNvSpPr>
            <a:spLocks noGrp="1"/>
          </p:cNvSpPr>
          <p:nvPr>
            <p:ph type="sldNum" sz="quarter" idx="12"/>
          </p:nvPr>
        </p:nvSpPr>
        <p:spPr/>
        <p:txBody>
          <a:bodyPr/>
          <a:lstStyle>
            <a:lvl1pPr>
              <a:defRPr>
                <a:solidFill>
                  <a:srgbClr val="222B50"/>
                </a:solidFill>
              </a:defRPr>
            </a:lvl1pPr>
          </a:lstStyle>
          <a:p>
            <a:fld id="{9D2349C9-CA89-7749-937D-7666FFABB5A8}" type="slidenum">
              <a:rPr lang="en-US" smtClean="0"/>
              <a:pPr/>
              <a:t>‹#›</a:t>
            </a:fld>
            <a:endParaRPr lang="en-US"/>
          </a:p>
        </p:txBody>
      </p:sp>
      <p:sp>
        <p:nvSpPr>
          <p:cNvPr id="2" name="Title 1"/>
          <p:cNvSpPr>
            <a:spLocks noGrp="1"/>
          </p:cNvSpPr>
          <p:nvPr>
            <p:ph type="title"/>
          </p:nvPr>
        </p:nvSpPr>
        <p:spPr/>
        <p:txBody>
          <a:bodyPr/>
          <a:lstStyle>
            <a:lvl1pPr>
              <a:defRPr>
                <a:solidFill>
                  <a:srgbClr val="222B50"/>
                </a:solidFill>
              </a:defRPr>
            </a:lvl1pPr>
          </a:lstStyle>
          <a:p>
            <a:r>
              <a:rPr lang="en-US"/>
              <a:t>Click to edit Master title style</a:t>
            </a:r>
          </a:p>
        </p:txBody>
      </p:sp>
      <p:grpSp>
        <p:nvGrpSpPr>
          <p:cNvPr id="10" name="Group 9"/>
          <p:cNvGrpSpPr/>
          <p:nvPr/>
        </p:nvGrpSpPr>
        <p:grpSpPr>
          <a:xfrm>
            <a:off x="7993254" y="5389093"/>
            <a:ext cx="4198745" cy="1468907"/>
            <a:chOff x="7993254" y="5389093"/>
            <a:chExt cx="4198745" cy="1468907"/>
          </a:xfrm>
        </p:grpSpPr>
        <p:pic>
          <p:nvPicPr>
            <p:cNvPr id="14" name="Picture 1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15_Comparison">
    <p:bg>
      <p:bgPr>
        <a:solidFill>
          <a:srgbClr val="EAEFE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solidFill>
                  <a:srgbClr val="222B50"/>
                </a:solidFill>
              </a:defRPr>
            </a:lvl1p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normAutofit/>
          </a:bodyPr>
          <a:lstStyle>
            <a:lvl1pPr marL="0" indent="0">
              <a:buNone/>
              <a:defRPr sz="2800" b="0" i="0">
                <a:solidFill>
                  <a:schemeClr val="tx1">
                    <a:lumMod val="50000"/>
                    <a:lumOff val="50000"/>
                  </a:schemeClr>
                </a:solidFill>
                <a:latin typeface="Open Sans Light" charset="0"/>
                <a:ea typeface="Open Sans Light" charset="0"/>
                <a:cs typeface="Open Sans Light"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normAutofit/>
          </a:bodyPr>
          <a:lstStyle>
            <a:lvl1pPr>
              <a:buClr>
                <a:schemeClr val="accent4"/>
              </a:buClr>
              <a:defRPr sz="2400">
                <a:solidFill>
                  <a:schemeClr val="tx1">
                    <a:lumMod val="50000"/>
                    <a:lumOff val="50000"/>
                  </a:schemeClr>
                </a:solidFill>
              </a:defRPr>
            </a:lvl1pPr>
            <a:lvl2pPr>
              <a:buClr>
                <a:schemeClr val="accent4"/>
              </a:buClr>
              <a:defRPr sz="2000">
                <a:solidFill>
                  <a:schemeClr val="tx1">
                    <a:lumMod val="50000"/>
                    <a:lumOff val="50000"/>
                  </a:schemeClr>
                </a:solidFill>
              </a:defRPr>
            </a:lvl2pPr>
            <a:lvl3pPr>
              <a:buClr>
                <a:schemeClr val="accent4"/>
              </a:buClr>
              <a:defRPr sz="1800">
                <a:solidFill>
                  <a:schemeClr val="tx1">
                    <a:lumMod val="50000"/>
                    <a:lumOff val="50000"/>
                  </a:schemeClr>
                </a:solidFill>
              </a:defRPr>
            </a:lvl3pPr>
            <a:lvl4pPr>
              <a:buClr>
                <a:schemeClr val="accent4"/>
              </a:buClr>
              <a:defRPr sz="1600">
                <a:solidFill>
                  <a:schemeClr val="tx1">
                    <a:lumMod val="50000"/>
                    <a:lumOff val="50000"/>
                  </a:schemeClr>
                </a:solidFill>
              </a:defRPr>
            </a:lvl4pPr>
            <a:lvl5pPr>
              <a:buClr>
                <a:schemeClr val="accent4"/>
              </a:buClr>
              <a:defRPr sz="1600">
                <a:solidFill>
                  <a:schemeClr val="tx1">
                    <a:lumMod val="50000"/>
                    <a:lumOff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normAutofit/>
          </a:bodyPr>
          <a:lstStyle>
            <a:lvl1pPr marL="0" indent="0">
              <a:buNone/>
              <a:defRPr sz="2800" b="0" i="0">
                <a:solidFill>
                  <a:schemeClr val="tx1">
                    <a:lumMod val="50000"/>
                    <a:lumOff val="50000"/>
                  </a:schemeClr>
                </a:solidFill>
                <a:latin typeface="Open Sans Light" charset="0"/>
                <a:ea typeface="Open Sans Light" charset="0"/>
                <a:cs typeface="Open Sans Light"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normAutofit/>
          </a:bodyPr>
          <a:lstStyle>
            <a:lvl1pPr>
              <a:buClr>
                <a:schemeClr val="accent4"/>
              </a:buClr>
              <a:defRPr sz="2400">
                <a:solidFill>
                  <a:schemeClr val="tx1">
                    <a:lumMod val="50000"/>
                    <a:lumOff val="50000"/>
                  </a:schemeClr>
                </a:solidFill>
              </a:defRPr>
            </a:lvl1pPr>
            <a:lvl2pPr>
              <a:buClr>
                <a:schemeClr val="accent4"/>
              </a:buClr>
              <a:defRPr sz="2000">
                <a:solidFill>
                  <a:schemeClr val="tx1">
                    <a:lumMod val="50000"/>
                    <a:lumOff val="50000"/>
                  </a:schemeClr>
                </a:solidFill>
              </a:defRPr>
            </a:lvl2pPr>
            <a:lvl3pPr>
              <a:buClr>
                <a:schemeClr val="accent4"/>
              </a:buClr>
              <a:defRPr sz="1800">
                <a:solidFill>
                  <a:schemeClr val="tx1">
                    <a:lumMod val="50000"/>
                    <a:lumOff val="50000"/>
                  </a:schemeClr>
                </a:solidFill>
              </a:defRPr>
            </a:lvl3pPr>
            <a:lvl4pPr>
              <a:buClr>
                <a:schemeClr val="accent4"/>
              </a:buClr>
              <a:defRPr sz="1600">
                <a:solidFill>
                  <a:schemeClr val="tx1">
                    <a:lumMod val="50000"/>
                    <a:lumOff val="50000"/>
                  </a:schemeClr>
                </a:solidFill>
              </a:defRPr>
            </a:lvl4pPr>
            <a:lvl5pPr>
              <a:buClr>
                <a:schemeClr val="accent4"/>
              </a:buClr>
              <a:defRPr sz="1600">
                <a:solidFill>
                  <a:schemeClr val="tx1">
                    <a:lumMod val="50000"/>
                    <a:lumOff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222B50"/>
                </a:solidFill>
              </a:defRPr>
            </a:lvl1pPr>
          </a:lstStyle>
          <a:p>
            <a:r>
              <a:rPr lang="en-US"/>
              <a:t>Confidential in Confidence</a:t>
            </a:r>
            <a:endParaRPr lang="en-US" dirty="0"/>
          </a:p>
        </p:txBody>
      </p:sp>
      <p:sp>
        <p:nvSpPr>
          <p:cNvPr id="9" name="Slide Number Placeholder 8"/>
          <p:cNvSpPr>
            <a:spLocks noGrp="1"/>
          </p:cNvSpPr>
          <p:nvPr>
            <p:ph type="sldNum" sz="quarter" idx="12"/>
          </p:nvPr>
        </p:nvSpPr>
        <p:spPr/>
        <p:txBody>
          <a:bodyPr/>
          <a:lstStyle>
            <a:lvl1pPr>
              <a:defRPr>
                <a:solidFill>
                  <a:srgbClr val="222B50"/>
                </a:solidFill>
              </a:defRPr>
            </a:lvl1pPr>
          </a:lstStyle>
          <a:p>
            <a:fld id="{9D2349C9-CA89-7749-937D-7666FFABB5A8}" type="slidenum">
              <a:rPr lang="en-US" smtClean="0"/>
              <a:pPr/>
              <a:t>‹#›</a:t>
            </a:fld>
            <a:endParaRPr lang="en-US"/>
          </a:p>
        </p:txBody>
      </p:sp>
      <p:grpSp>
        <p:nvGrpSpPr>
          <p:cNvPr id="15" name="Group 14"/>
          <p:cNvGrpSpPr/>
          <p:nvPr/>
        </p:nvGrpSpPr>
        <p:grpSpPr>
          <a:xfrm>
            <a:off x="7993254" y="5389093"/>
            <a:ext cx="4198745" cy="1468907"/>
            <a:chOff x="7993254" y="5389093"/>
            <a:chExt cx="4198745" cy="1468907"/>
          </a:xfrm>
        </p:grpSpPr>
        <p:pic>
          <p:nvPicPr>
            <p:cNvPr id="16" name="Picture 1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15_Title Only">
    <p:bg>
      <p:bgPr>
        <a:solidFill>
          <a:srgbClr val="EAEFE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22B50"/>
                </a:solidFill>
              </a:defRPr>
            </a:lvl1pPr>
          </a:lstStyle>
          <a:p>
            <a:r>
              <a:rPr lang="en-US"/>
              <a:t>Click to edit Master title style</a:t>
            </a:r>
          </a:p>
        </p:txBody>
      </p:sp>
      <p:sp>
        <p:nvSpPr>
          <p:cNvPr id="3" name="Date Placeholder 2"/>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222B50"/>
                </a:solidFill>
              </a:defRPr>
            </a:lvl1pPr>
          </a:lstStyle>
          <a:p>
            <a:r>
              <a:rPr lang="en-US" dirty="0"/>
              <a:t>Confidential in Confidence</a:t>
            </a:r>
          </a:p>
        </p:txBody>
      </p:sp>
      <p:sp>
        <p:nvSpPr>
          <p:cNvPr id="5" name="Slide Number Placeholder 4"/>
          <p:cNvSpPr>
            <a:spLocks noGrp="1"/>
          </p:cNvSpPr>
          <p:nvPr>
            <p:ph type="sldNum" sz="quarter" idx="12"/>
          </p:nvPr>
        </p:nvSpPr>
        <p:spPr/>
        <p:txBody>
          <a:bodyPr/>
          <a:lstStyle>
            <a:lvl1pPr>
              <a:defRPr>
                <a:solidFill>
                  <a:srgbClr val="222B50"/>
                </a:solidFill>
              </a:defRPr>
            </a:lvl1pPr>
          </a:lstStyle>
          <a:p>
            <a:fld id="{9D2349C9-CA89-7749-937D-7666FFABB5A8}" type="slidenum">
              <a:rPr lang="en-US" smtClean="0"/>
              <a:pPr/>
              <a:t>‹#›</a:t>
            </a:fld>
            <a:endParaRPr lang="en-US"/>
          </a:p>
        </p:txBody>
      </p:sp>
      <p:grpSp>
        <p:nvGrpSpPr>
          <p:cNvPr id="11" name="Group 10"/>
          <p:cNvGrpSpPr/>
          <p:nvPr/>
        </p:nvGrpSpPr>
        <p:grpSpPr>
          <a:xfrm>
            <a:off x="7993254" y="5389093"/>
            <a:ext cx="4198745" cy="1468907"/>
            <a:chOff x="7993254" y="5389093"/>
            <a:chExt cx="4198745" cy="1468907"/>
          </a:xfrm>
        </p:grpSpPr>
        <p:pic>
          <p:nvPicPr>
            <p:cNvPr id="12" name="Pictur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15_Blank">
    <p:bg>
      <p:bgPr>
        <a:solidFill>
          <a:srgbClr val="EAEFEF"/>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222B50"/>
                </a:solidFill>
              </a:defRPr>
            </a:lvl1pPr>
          </a:lstStyle>
          <a:p>
            <a:r>
              <a:rPr lang="en-US"/>
              <a:t>Confidential in Confidence</a:t>
            </a:r>
            <a:endParaRPr lang="en-US" dirty="0"/>
          </a:p>
        </p:txBody>
      </p:sp>
      <p:sp>
        <p:nvSpPr>
          <p:cNvPr id="4" name="Slide Number Placeholder 3"/>
          <p:cNvSpPr>
            <a:spLocks noGrp="1"/>
          </p:cNvSpPr>
          <p:nvPr>
            <p:ph type="sldNum" sz="quarter" idx="12"/>
          </p:nvPr>
        </p:nvSpPr>
        <p:spPr/>
        <p:txBody>
          <a:bodyPr/>
          <a:lstStyle>
            <a:lvl1pPr>
              <a:defRPr>
                <a:solidFill>
                  <a:srgbClr val="222B50"/>
                </a:solidFill>
              </a:defRPr>
            </a:lvl1pPr>
          </a:lstStyle>
          <a:p>
            <a:fld id="{9D2349C9-CA89-7749-937D-7666FFABB5A8}" type="slidenum">
              <a:rPr lang="en-US" smtClean="0"/>
              <a:pPr/>
              <a:t>‹#›</a:t>
            </a:fld>
            <a:endParaRPr lang="en-US"/>
          </a:p>
        </p:txBody>
      </p:sp>
      <p:grpSp>
        <p:nvGrpSpPr>
          <p:cNvPr id="10" name="Group 9"/>
          <p:cNvGrpSpPr/>
          <p:nvPr/>
        </p:nvGrpSpPr>
        <p:grpSpPr>
          <a:xfrm>
            <a:off x="7993254" y="5389093"/>
            <a:ext cx="4198745" cy="1468907"/>
            <a:chOff x="7993254" y="5389093"/>
            <a:chExt cx="4198745" cy="1468907"/>
          </a:xfrm>
        </p:grpSpPr>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15_Content with Caption">
    <p:bg>
      <p:bgPr>
        <a:solidFill>
          <a:srgbClr val="EAEFE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987425"/>
            <a:ext cx="6627812" cy="574676"/>
          </a:xfrm>
        </p:spPr>
        <p:txBody>
          <a:bodyPr anchor="b">
            <a:normAutofit/>
          </a:bodyPr>
          <a:lstStyle>
            <a:lvl1pPr>
              <a:defRPr sz="2400">
                <a:solidFill>
                  <a:srgbClr val="222B50"/>
                </a:solidFill>
              </a:defRPr>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buClr>
                <a:schemeClr val="accent4"/>
              </a:buClr>
              <a:defRPr sz="3200">
                <a:solidFill>
                  <a:schemeClr val="tx1">
                    <a:lumMod val="50000"/>
                    <a:lumOff val="50000"/>
                  </a:schemeClr>
                </a:solidFill>
              </a:defRPr>
            </a:lvl1pPr>
            <a:lvl2pPr>
              <a:buClr>
                <a:schemeClr val="accent4"/>
              </a:buClr>
              <a:defRPr sz="2800">
                <a:solidFill>
                  <a:schemeClr val="tx1">
                    <a:lumMod val="50000"/>
                    <a:lumOff val="50000"/>
                  </a:schemeClr>
                </a:solidFill>
              </a:defRPr>
            </a:lvl2pPr>
            <a:lvl3pPr>
              <a:buClr>
                <a:schemeClr val="accent4"/>
              </a:buClr>
              <a:defRPr sz="2400">
                <a:solidFill>
                  <a:schemeClr val="tx1">
                    <a:lumMod val="50000"/>
                    <a:lumOff val="50000"/>
                  </a:schemeClr>
                </a:solidFill>
              </a:defRPr>
            </a:lvl3pPr>
            <a:lvl4pPr>
              <a:buClr>
                <a:schemeClr val="accent4"/>
              </a:buClr>
              <a:defRPr sz="2000">
                <a:solidFill>
                  <a:schemeClr val="tx1">
                    <a:lumMod val="50000"/>
                    <a:lumOff val="50000"/>
                  </a:schemeClr>
                </a:solidFill>
              </a:defRPr>
            </a:lvl4pPr>
            <a:lvl5pPr>
              <a:buClr>
                <a:schemeClr val="accent4"/>
              </a:buClr>
              <a:defRPr sz="2000">
                <a:solidFill>
                  <a:schemeClr val="tx1">
                    <a:lumMod val="50000"/>
                    <a:lumOff val="50000"/>
                  </a:schemeClr>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rgbClr val="222B5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222B50"/>
                </a:solidFill>
              </a:defRPr>
            </a:lvl1pPr>
          </a:lstStyle>
          <a:p>
            <a:r>
              <a:rPr lang="en-US"/>
              <a:t>Confidential in Confidence</a:t>
            </a:r>
            <a:endParaRPr lang="en-US" dirty="0"/>
          </a:p>
        </p:txBody>
      </p:sp>
      <p:sp>
        <p:nvSpPr>
          <p:cNvPr id="7" name="Slide Number Placeholder 6"/>
          <p:cNvSpPr>
            <a:spLocks noGrp="1"/>
          </p:cNvSpPr>
          <p:nvPr>
            <p:ph type="sldNum" sz="quarter" idx="12"/>
          </p:nvPr>
        </p:nvSpPr>
        <p:spPr/>
        <p:txBody>
          <a:bodyPr/>
          <a:lstStyle>
            <a:lvl1pPr>
              <a:defRPr>
                <a:solidFill>
                  <a:srgbClr val="222B50"/>
                </a:solidFill>
              </a:defRPr>
            </a:lvl1pPr>
          </a:lstStyle>
          <a:p>
            <a:fld id="{9D2349C9-CA89-7749-937D-7666FFABB5A8}" type="slidenum">
              <a:rPr lang="en-US" smtClean="0"/>
              <a:pPr/>
              <a:t>‹#›</a:t>
            </a:fld>
            <a:endParaRPr lang="en-US"/>
          </a:p>
        </p:txBody>
      </p:sp>
      <p:grpSp>
        <p:nvGrpSpPr>
          <p:cNvPr id="13" name="Group 12"/>
          <p:cNvGrpSpPr/>
          <p:nvPr/>
        </p:nvGrpSpPr>
        <p:grpSpPr>
          <a:xfrm>
            <a:off x="7993254" y="5389093"/>
            <a:ext cx="4198745" cy="1468907"/>
            <a:chOff x="7993254" y="5389093"/>
            <a:chExt cx="4198745" cy="1468907"/>
          </a:xfrm>
        </p:grpSpPr>
        <p:pic>
          <p:nvPicPr>
            <p:cNvPr id="14" name="Picture 1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2_Comparis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solidFill>
                  <a:srgbClr val="222B50"/>
                </a:solidFill>
              </a:defRPr>
            </a:lvl1p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normAutofit/>
          </a:bodyPr>
          <a:lstStyle>
            <a:lvl1pPr marL="0" indent="0">
              <a:buNone/>
              <a:defRPr sz="2800" b="0" i="0">
                <a:solidFill>
                  <a:schemeClr val="tx1">
                    <a:lumMod val="50000"/>
                    <a:lumOff val="50000"/>
                  </a:schemeClr>
                </a:solidFill>
                <a:latin typeface="Open Sans Light" charset="0"/>
                <a:ea typeface="Open Sans Light" charset="0"/>
                <a:cs typeface="Open Sans Light"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normAutofit/>
          </a:bodyPr>
          <a:lstStyle>
            <a:lvl1pPr>
              <a:defRPr sz="2400">
                <a:solidFill>
                  <a:schemeClr val="tx1">
                    <a:lumMod val="50000"/>
                    <a:lumOff val="50000"/>
                  </a:schemeClr>
                </a:solidFill>
              </a:defRPr>
            </a:lvl1pPr>
            <a:lvl2pPr>
              <a:defRPr sz="2000">
                <a:solidFill>
                  <a:schemeClr val="tx1">
                    <a:lumMod val="50000"/>
                    <a:lumOff val="50000"/>
                  </a:schemeClr>
                </a:solidFill>
              </a:defRPr>
            </a:lvl2pPr>
            <a:lvl3pPr>
              <a:defRPr sz="1800">
                <a:solidFill>
                  <a:schemeClr val="tx1">
                    <a:lumMod val="50000"/>
                    <a:lumOff val="50000"/>
                  </a:schemeClr>
                </a:solidFill>
              </a:defRPr>
            </a:lvl3pPr>
            <a:lvl4pPr>
              <a:defRPr sz="1600">
                <a:solidFill>
                  <a:schemeClr val="tx1">
                    <a:lumMod val="50000"/>
                    <a:lumOff val="50000"/>
                  </a:schemeClr>
                </a:solidFill>
              </a:defRPr>
            </a:lvl4pPr>
            <a:lvl5pPr>
              <a:defRPr sz="1600">
                <a:solidFill>
                  <a:schemeClr val="tx1">
                    <a:lumMod val="50000"/>
                    <a:lumOff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normAutofit/>
          </a:bodyPr>
          <a:lstStyle>
            <a:lvl1pPr marL="0" indent="0">
              <a:buNone/>
              <a:defRPr sz="2800" b="0" i="0">
                <a:solidFill>
                  <a:schemeClr val="tx1">
                    <a:lumMod val="50000"/>
                    <a:lumOff val="50000"/>
                  </a:schemeClr>
                </a:solidFill>
                <a:latin typeface="Open Sans Light" charset="0"/>
                <a:ea typeface="Open Sans Light" charset="0"/>
                <a:cs typeface="Open Sans Light"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normAutofit/>
          </a:bodyPr>
          <a:lstStyle>
            <a:lvl1pPr>
              <a:defRPr sz="2400">
                <a:solidFill>
                  <a:schemeClr val="tx1">
                    <a:lumMod val="50000"/>
                    <a:lumOff val="50000"/>
                  </a:schemeClr>
                </a:solidFill>
              </a:defRPr>
            </a:lvl1pPr>
            <a:lvl2pPr>
              <a:defRPr sz="2000">
                <a:solidFill>
                  <a:schemeClr val="tx1">
                    <a:lumMod val="50000"/>
                    <a:lumOff val="50000"/>
                  </a:schemeClr>
                </a:solidFill>
              </a:defRPr>
            </a:lvl2pPr>
            <a:lvl3pPr>
              <a:defRPr sz="1800">
                <a:solidFill>
                  <a:schemeClr val="tx1">
                    <a:lumMod val="50000"/>
                    <a:lumOff val="50000"/>
                  </a:schemeClr>
                </a:solidFill>
              </a:defRPr>
            </a:lvl3pPr>
            <a:lvl4pPr>
              <a:defRPr sz="1600">
                <a:solidFill>
                  <a:schemeClr val="tx1">
                    <a:lumMod val="50000"/>
                    <a:lumOff val="50000"/>
                  </a:schemeClr>
                </a:solidFill>
              </a:defRPr>
            </a:lvl4pPr>
            <a:lvl5pPr>
              <a:defRPr sz="1600">
                <a:solidFill>
                  <a:schemeClr val="tx1">
                    <a:lumMod val="50000"/>
                    <a:lumOff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222B50"/>
                </a:solidFill>
              </a:defRPr>
            </a:lvl1pPr>
          </a:lstStyle>
          <a:p>
            <a:r>
              <a:rPr lang="en-US" dirty="0"/>
              <a:t>Confidential in Confidence</a:t>
            </a:r>
          </a:p>
        </p:txBody>
      </p:sp>
      <p:sp>
        <p:nvSpPr>
          <p:cNvPr id="9" name="Slide Number Placeholder 8"/>
          <p:cNvSpPr>
            <a:spLocks noGrp="1"/>
          </p:cNvSpPr>
          <p:nvPr>
            <p:ph type="sldNum" sz="quarter" idx="12"/>
          </p:nvPr>
        </p:nvSpPr>
        <p:spPr/>
        <p:txBody>
          <a:bodyPr/>
          <a:lstStyle>
            <a:lvl1pPr>
              <a:defRPr>
                <a:solidFill>
                  <a:srgbClr val="222B50"/>
                </a:solidFill>
              </a:defRPr>
            </a:lvl1pPr>
          </a:lstStyle>
          <a:p>
            <a:fld id="{9D2349C9-CA89-7749-937D-7666FFABB5A8}" type="slidenum">
              <a:rPr lang="en-US" smtClean="0"/>
              <a:pPr/>
              <a:t>‹#›</a:t>
            </a:fld>
            <a:endParaRPr lang="en-US"/>
          </a:p>
        </p:txBody>
      </p:sp>
      <p:grpSp>
        <p:nvGrpSpPr>
          <p:cNvPr id="12" name="Group 11"/>
          <p:cNvGrpSpPr/>
          <p:nvPr/>
        </p:nvGrpSpPr>
        <p:grpSpPr>
          <a:xfrm>
            <a:off x="7993254" y="5389093"/>
            <a:ext cx="4198746" cy="1468907"/>
            <a:chOff x="7993254" y="5389093"/>
            <a:chExt cx="4198746" cy="1468907"/>
          </a:xfrm>
        </p:grpSpPr>
        <p:pic>
          <p:nvPicPr>
            <p:cNvPr id="13" name="Picture 1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6" cy="1468907"/>
            </a:xfrm>
            <a:prstGeom prst="rect">
              <a:avLst/>
            </a:prstGeom>
          </p:spPr>
        </p:pic>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15_Picture with Caption">
    <p:bg>
      <p:bgPr>
        <a:solidFill>
          <a:srgbClr val="EAEFE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987425"/>
            <a:ext cx="8716807" cy="574676"/>
          </a:xfrm>
        </p:spPr>
        <p:txBody>
          <a:bodyPr anchor="b">
            <a:normAutofit/>
          </a:bodyPr>
          <a:lstStyle>
            <a:lvl1pPr>
              <a:defRPr sz="2400">
                <a:solidFill>
                  <a:srgbClr val="222B50"/>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rgbClr val="222B5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222B50"/>
                </a:solidFill>
              </a:defRPr>
            </a:lvl1pPr>
          </a:lstStyle>
          <a:p>
            <a:r>
              <a:rPr lang="en-US"/>
              <a:t>Confidential in Confidence</a:t>
            </a:r>
            <a:endParaRPr lang="en-US" dirty="0"/>
          </a:p>
        </p:txBody>
      </p:sp>
      <p:sp>
        <p:nvSpPr>
          <p:cNvPr id="7" name="Slide Number Placeholder 6"/>
          <p:cNvSpPr>
            <a:spLocks noGrp="1"/>
          </p:cNvSpPr>
          <p:nvPr>
            <p:ph type="sldNum" sz="quarter" idx="12"/>
          </p:nvPr>
        </p:nvSpPr>
        <p:spPr/>
        <p:txBody>
          <a:bodyPr/>
          <a:lstStyle>
            <a:lvl1pPr>
              <a:defRPr>
                <a:solidFill>
                  <a:srgbClr val="222B50"/>
                </a:solidFill>
              </a:defRPr>
            </a:lvl1pPr>
          </a:lstStyle>
          <a:p>
            <a:fld id="{9D2349C9-CA89-7749-937D-7666FFABB5A8}" type="slidenum">
              <a:rPr lang="en-US" smtClean="0"/>
              <a:pPr/>
              <a:t>‹#›</a:t>
            </a:fld>
            <a:endParaRPr lang="en-US"/>
          </a:p>
        </p:txBody>
      </p:sp>
      <p:grpSp>
        <p:nvGrpSpPr>
          <p:cNvPr id="13" name="Group 12"/>
          <p:cNvGrpSpPr/>
          <p:nvPr/>
        </p:nvGrpSpPr>
        <p:grpSpPr>
          <a:xfrm>
            <a:off x="7993254" y="5389093"/>
            <a:ext cx="4198745" cy="1468907"/>
            <a:chOff x="7993254" y="5389093"/>
            <a:chExt cx="4198745" cy="1468907"/>
          </a:xfrm>
        </p:grpSpPr>
        <p:pic>
          <p:nvPicPr>
            <p:cNvPr id="14" name="Picture 1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17_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069515"/>
            <a:ext cx="10515600" cy="3893460"/>
          </a:xfrm>
        </p:spPr>
        <p:txBody>
          <a:bodyPr/>
          <a:lstStyle>
            <a:lvl1pPr marL="228600" indent="-228600">
              <a:buClr>
                <a:schemeClr val="accent4"/>
              </a:buClr>
              <a:buFont typeface="Wingdings" charset="2"/>
              <a:buChar char="§"/>
              <a:defRPr>
                <a:solidFill>
                  <a:schemeClr val="tx1">
                    <a:lumMod val="50000"/>
                    <a:lumOff val="50000"/>
                  </a:schemeClr>
                </a:solidFill>
              </a:defRPr>
            </a:lvl1pPr>
            <a:lvl2pPr marL="685800" indent="-228600">
              <a:buClr>
                <a:schemeClr val="accent4"/>
              </a:buClr>
              <a:buFont typeface="Wingdings" charset="2"/>
              <a:buChar char="§"/>
              <a:defRPr>
                <a:solidFill>
                  <a:schemeClr val="tx1">
                    <a:lumMod val="50000"/>
                    <a:lumOff val="50000"/>
                  </a:schemeClr>
                </a:solidFill>
              </a:defRPr>
            </a:lvl2pPr>
            <a:lvl3pPr marL="1143000" indent="-228600">
              <a:buClr>
                <a:schemeClr val="accent4"/>
              </a:buClr>
              <a:buFont typeface="Wingdings" charset="2"/>
              <a:buChar char="§"/>
              <a:defRPr>
                <a:solidFill>
                  <a:schemeClr val="tx1">
                    <a:lumMod val="50000"/>
                    <a:lumOff val="50000"/>
                  </a:schemeClr>
                </a:solidFill>
              </a:defRPr>
            </a:lvl3pPr>
            <a:lvl4pPr marL="1600200" indent="-228600">
              <a:buClr>
                <a:schemeClr val="accent4"/>
              </a:buClr>
              <a:buFont typeface="Wingdings" charset="2"/>
              <a:buChar char="§"/>
              <a:defRPr>
                <a:solidFill>
                  <a:schemeClr val="tx1">
                    <a:lumMod val="50000"/>
                    <a:lumOff val="50000"/>
                  </a:schemeClr>
                </a:solidFill>
              </a:defRPr>
            </a:lvl4pPr>
            <a:lvl5pPr marL="2057400" indent="-228600">
              <a:buClr>
                <a:schemeClr val="accent4"/>
              </a:buClr>
              <a:buFont typeface="Wingdings" charset="2"/>
              <a:buChar char="§"/>
              <a:defRPr>
                <a:solidFill>
                  <a:schemeClr val="tx1">
                    <a:lumMod val="50000"/>
                    <a:lumOff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p:spPr>
        <p:txBody>
          <a:bodyPr/>
          <a:lstStyle>
            <a:lvl1pPr algn="l">
              <a:defRPr>
                <a:solidFill>
                  <a:srgbClr val="222B50"/>
                </a:solidFill>
              </a:defRPr>
            </a:lvl1pPr>
          </a:lstStyle>
          <a:p>
            <a:r>
              <a:rPr lang="en-US"/>
              <a:t>Confidential in Confidence</a:t>
            </a:r>
            <a:endParaRPr lang="en-US" dirty="0"/>
          </a:p>
        </p:txBody>
      </p:sp>
      <p:sp>
        <p:nvSpPr>
          <p:cNvPr id="6" name="Slide Number Placeholder 5"/>
          <p:cNvSpPr>
            <a:spLocks noGrp="1"/>
          </p:cNvSpPr>
          <p:nvPr>
            <p:ph type="sldNum" sz="quarter" idx="12"/>
          </p:nvPr>
        </p:nvSpPr>
        <p:spPr/>
        <p:txBody>
          <a:bodyPr/>
          <a:lstStyle>
            <a:lvl1pPr algn="ctr">
              <a:defRPr>
                <a:solidFill>
                  <a:srgbClr val="222B50"/>
                </a:solidFill>
              </a:defRPr>
            </a:lvl1pPr>
          </a:lstStyle>
          <a:p>
            <a:fld id="{9D2349C9-CA89-7749-937D-7666FFABB5A8}" type="slidenum">
              <a:rPr lang="en-US" smtClean="0"/>
              <a:pPr/>
              <a:t>‹#›</a:t>
            </a:fld>
            <a:endParaRPr lang="en-US"/>
          </a:p>
        </p:txBody>
      </p:sp>
      <p:sp>
        <p:nvSpPr>
          <p:cNvPr id="5" name="Title 4"/>
          <p:cNvSpPr>
            <a:spLocks noGrp="1"/>
          </p:cNvSpPr>
          <p:nvPr>
            <p:ph type="title"/>
          </p:nvPr>
        </p:nvSpPr>
        <p:spPr/>
        <p:txBody>
          <a:bodyPr/>
          <a:lstStyle>
            <a:lvl1pPr>
              <a:defRPr>
                <a:solidFill>
                  <a:srgbClr val="222B50"/>
                </a:solidFill>
              </a:defRPr>
            </a:lvl1pPr>
          </a:lstStyle>
          <a:p>
            <a:r>
              <a:rPr lang="en-US"/>
              <a:t>Click to edit Master title style</a:t>
            </a:r>
            <a:endParaRPr lang="en-US" dirty="0"/>
          </a:p>
        </p:txBody>
      </p:sp>
      <p:grpSp>
        <p:nvGrpSpPr>
          <p:cNvPr id="9" name="Group 8"/>
          <p:cNvGrpSpPr/>
          <p:nvPr/>
        </p:nvGrpSpPr>
        <p:grpSpPr>
          <a:xfrm>
            <a:off x="7993254" y="5389093"/>
            <a:ext cx="4198745" cy="1468907"/>
            <a:chOff x="7993254" y="5389093"/>
            <a:chExt cx="4198745" cy="1468907"/>
          </a:xfrm>
        </p:grpSpPr>
        <p:pic>
          <p:nvPicPr>
            <p:cNvPr id="13" name="Picture 1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17_Two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2373196"/>
            <a:ext cx="5181600" cy="3300646"/>
          </a:xfrm>
        </p:spPr>
        <p:txBody>
          <a:bodyPr/>
          <a:lstStyle>
            <a:lvl1pPr>
              <a:buClr>
                <a:schemeClr val="accent4"/>
              </a:buClr>
              <a:defRPr>
                <a:solidFill>
                  <a:schemeClr val="tx1">
                    <a:lumMod val="50000"/>
                    <a:lumOff val="50000"/>
                  </a:schemeClr>
                </a:solidFill>
              </a:defRPr>
            </a:lvl1pPr>
            <a:lvl2pPr>
              <a:buClr>
                <a:schemeClr val="accent4"/>
              </a:buClr>
              <a:defRPr>
                <a:solidFill>
                  <a:schemeClr val="tx1">
                    <a:lumMod val="50000"/>
                    <a:lumOff val="50000"/>
                  </a:schemeClr>
                </a:solidFill>
              </a:defRPr>
            </a:lvl2pPr>
            <a:lvl3pPr>
              <a:buClr>
                <a:schemeClr val="accent4"/>
              </a:buClr>
              <a:defRPr>
                <a:solidFill>
                  <a:schemeClr val="tx1">
                    <a:lumMod val="50000"/>
                    <a:lumOff val="50000"/>
                  </a:schemeClr>
                </a:solidFill>
              </a:defRPr>
            </a:lvl3pPr>
            <a:lvl4pPr>
              <a:buClr>
                <a:schemeClr val="accent4"/>
              </a:buClr>
              <a:defRPr>
                <a:solidFill>
                  <a:schemeClr val="tx1">
                    <a:lumMod val="50000"/>
                    <a:lumOff val="50000"/>
                  </a:schemeClr>
                </a:solidFill>
              </a:defRPr>
            </a:lvl4pPr>
            <a:lvl5pPr>
              <a:buClr>
                <a:schemeClr val="accent4"/>
              </a:buClr>
              <a:defRPr>
                <a:solidFill>
                  <a:schemeClr val="tx1">
                    <a:lumMod val="50000"/>
                    <a:lumOff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373196"/>
            <a:ext cx="5181600" cy="3300646"/>
          </a:xfrm>
        </p:spPr>
        <p:txBody>
          <a:bodyPr/>
          <a:lstStyle>
            <a:lvl1pPr>
              <a:buClr>
                <a:schemeClr val="accent4"/>
              </a:buClr>
              <a:defRPr>
                <a:solidFill>
                  <a:schemeClr val="tx1">
                    <a:lumMod val="50000"/>
                    <a:lumOff val="50000"/>
                  </a:schemeClr>
                </a:solidFill>
              </a:defRPr>
            </a:lvl1pPr>
            <a:lvl2pPr>
              <a:buClr>
                <a:schemeClr val="accent4"/>
              </a:buClr>
              <a:defRPr>
                <a:solidFill>
                  <a:schemeClr val="tx1">
                    <a:lumMod val="50000"/>
                    <a:lumOff val="50000"/>
                  </a:schemeClr>
                </a:solidFill>
              </a:defRPr>
            </a:lvl2pPr>
            <a:lvl3pPr>
              <a:buClr>
                <a:schemeClr val="accent4"/>
              </a:buClr>
              <a:defRPr>
                <a:solidFill>
                  <a:schemeClr val="tx1">
                    <a:lumMod val="50000"/>
                    <a:lumOff val="50000"/>
                  </a:schemeClr>
                </a:solidFill>
              </a:defRPr>
            </a:lvl3pPr>
            <a:lvl4pPr>
              <a:buClr>
                <a:schemeClr val="accent4"/>
              </a:buClr>
              <a:defRPr>
                <a:solidFill>
                  <a:schemeClr val="tx1">
                    <a:lumMod val="50000"/>
                    <a:lumOff val="50000"/>
                  </a:schemeClr>
                </a:solidFill>
              </a:defRPr>
            </a:lvl4pPr>
            <a:lvl5pPr>
              <a:buClr>
                <a:schemeClr val="accent4"/>
              </a:buClr>
              <a:defRPr>
                <a:solidFill>
                  <a:schemeClr val="tx1">
                    <a:lumMod val="50000"/>
                    <a:lumOff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lgn="l">
              <a:defRPr>
                <a:solidFill>
                  <a:srgbClr val="222B50"/>
                </a:solidFill>
              </a:defRPr>
            </a:lvl1pPr>
          </a:lstStyle>
          <a:p>
            <a:r>
              <a:rPr lang="en-US"/>
              <a:t>Confidential in Confidence</a:t>
            </a:r>
            <a:endParaRPr lang="en-US" dirty="0"/>
          </a:p>
        </p:txBody>
      </p:sp>
      <p:sp>
        <p:nvSpPr>
          <p:cNvPr id="7" name="Slide Number Placeholder 6"/>
          <p:cNvSpPr>
            <a:spLocks noGrp="1"/>
          </p:cNvSpPr>
          <p:nvPr>
            <p:ph type="sldNum" sz="quarter" idx="12"/>
          </p:nvPr>
        </p:nvSpPr>
        <p:spPr/>
        <p:txBody>
          <a:bodyPr/>
          <a:lstStyle>
            <a:lvl1pPr>
              <a:defRPr>
                <a:solidFill>
                  <a:srgbClr val="222B50"/>
                </a:solidFill>
              </a:defRPr>
            </a:lvl1pPr>
          </a:lstStyle>
          <a:p>
            <a:fld id="{9D2349C9-CA89-7749-937D-7666FFABB5A8}" type="slidenum">
              <a:rPr lang="en-US" smtClean="0"/>
              <a:pPr/>
              <a:t>‹#›</a:t>
            </a:fld>
            <a:endParaRPr lang="en-US"/>
          </a:p>
        </p:txBody>
      </p:sp>
      <p:sp>
        <p:nvSpPr>
          <p:cNvPr id="2" name="Title 1"/>
          <p:cNvSpPr>
            <a:spLocks noGrp="1"/>
          </p:cNvSpPr>
          <p:nvPr>
            <p:ph type="title"/>
          </p:nvPr>
        </p:nvSpPr>
        <p:spPr/>
        <p:txBody>
          <a:bodyPr/>
          <a:lstStyle>
            <a:lvl1pPr>
              <a:defRPr>
                <a:solidFill>
                  <a:srgbClr val="222B50"/>
                </a:solidFill>
              </a:defRPr>
            </a:lvl1pPr>
          </a:lstStyle>
          <a:p>
            <a:r>
              <a:rPr lang="en-US"/>
              <a:t>Click to edit Master title style</a:t>
            </a:r>
          </a:p>
        </p:txBody>
      </p:sp>
      <p:grpSp>
        <p:nvGrpSpPr>
          <p:cNvPr id="10" name="Group 9"/>
          <p:cNvGrpSpPr/>
          <p:nvPr/>
        </p:nvGrpSpPr>
        <p:grpSpPr>
          <a:xfrm>
            <a:off x="7993254" y="5389093"/>
            <a:ext cx="4198745" cy="1468907"/>
            <a:chOff x="7993254" y="5389093"/>
            <a:chExt cx="4198745" cy="1468907"/>
          </a:xfrm>
        </p:grpSpPr>
        <p:pic>
          <p:nvPicPr>
            <p:cNvPr id="14" name="Picture 1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16_Comparis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solidFill>
                  <a:srgbClr val="222B50"/>
                </a:solidFill>
              </a:defRPr>
            </a:lvl1p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normAutofit/>
          </a:bodyPr>
          <a:lstStyle>
            <a:lvl1pPr marL="0" indent="0">
              <a:buNone/>
              <a:defRPr sz="2800" b="0" i="0">
                <a:solidFill>
                  <a:schemeClr val="tx1">
                    <a:lumMod val="50000"/>
                    <a:lumOff val="50000"/>
                  </a:schemeClr>
                </a:solidFill>
                <a:latin typeface="Open Sans Light" charset="0"/>
                <a:ea typeface="Open Sans Light" charset="0"/>
                <a:cs typeface="Open Sans Light"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normAutofit/>
          </a:bodyPr>
          <a:lstStyle>
            <a:lvl1pPr>
              <a:buClr>
                <a:schemeClr val="accent4"/>
              </a:buClr>
              <a:defRPr sz="2400">
                <a:solidFill>
                  <a:schemeClr val="tx1">
                    <a:lumMod val="50000"/>
                    <a:lumOff val="50000"/>
                  </a:schemeClr>
                </a:solidFill>
              </a:defRPr>
            </a:lvl1pPr>
            <a:lvl2pPr>
              <a:buClr>
                <a:schemeClr val="accent4"/>
              </a:buClr>
              <a:defRPr sz="2000">
                <a:solidFill>
                  <a:schemeClr val="tx1">
                    <a:lumMod val="50000"/>
                    <a:lumOff val="50000"/>
                  </a:schemeClr>
                </a:solidFill>
              </a:defRPr>
            </a:lvl2pPr>
            <a:lvl3pPr>
              <a:buClr>
                <a:schemeClr val="accent4"/>
              </a:buClr>
              <a:defRPr sz="1800">
                <a:solidFill>
                  <a:schemeClr val="tx1">
                    <a:lumMod val="50000"/>
                    <a:lumOff val="50000"/>
                  </a:schemeClr>
                </a:solidFill>
              </a:defRPr>
            </a:lvl3pPr>
            <a:lvl4pPr>
              <a:buClr>
                <a:schemeClr val="accent4"/>
              </a:buClr>
              <a:defRPr sz="1600">
                <a:solidFill>
                  <a:schemeClr val="tx1">
                    <a:lumMod val="50000"/>
                    <a:lumOff val="50000"/>
                  </a:schemeClr>
                </a:solidFill>
              </a:defRPr>
            </a:lvl4pPr>
            <a:lvl5pPr>
              <a:buClr>
                <a:schemeClr val="accent4"/>
              </a:buClr>
              <a:defRPr sz="1600">
                <a:solidFill>
                  <a:schemeClr val="tx1">
                    <a:lumMod val="50000"/>
                    <a:lumOff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normAutofit/>
          </a:bodyPr>
          <a:lstStyle>
            <a:lvl1pPr marL="0" indent="0">
              <a:buNone/>
              <a:defRPr sz="2800" b="0" i="0">
                <a:solidFill>
                  <a:schemeClr val="tx1">
                    <a:lumMod val="50000"/>
                    <a:lumOff val="50000"/>
                  </a:schemeClr>
                </a:solidFill>
                <a:latin typeface="Open Sans Light" charset="0"/>
                <a:ea typeface="Open Sans Light" charset="0"/>
                <a:cs typeface="Open Sans Light"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normAutofit/>
          </a:bodyPr>
          <a:lstStyle>
            <a:lvl1pPr>
              <a:buClr>
                <a:schemeClr val="accent4"/>
              </a:buClr>
              <a:defRPr sz="2400">
                <a:solidFill>
                  <a:schemeClr val="tx1">
                    <a:lumMod val="50000"/>
                    <a:lumOff val="50000"/>
                  </a:schemeClr>
                </a:solidFill>
              </a:defRPr>
            </a:lvl1pPr>
            <a:lvl2pPr>
              <a:buClr>
                <a:schemeClr val="accent4"/>
              </a:buClr>
              <a:defRPr sz="2000">
                <a:solidFill>
                  <a:schemeClr val="tx1">
                    <a:lumMod val="50000"/>
                    <a:lumOff val="50000"/>
                  </a:schemeClr>
                </a:solidFill>
              </a:defRPr>
            </a:lvl2pPr>
            <a:lvl3pPr>
              <a:buClr>
                <a:schemeClr val="accent4"/>
              </a:buClr>
              <a:defRPr sz="1800">
                <a:solidFill>
                  <a:schemeClr val="tx1">
                    <a:lumMod val="50000"/>
                    <a:lumOff val="50000"/>
                  </a:schemeClr>
                </a:solidFill>
              </a:defRPr>
            </a:lvl3pPr>
            <a:lvl4pPr>
              <a:buClr>
                <a:schemeClr val="accent4"/>
              </a:buClr>
              <a:defRPr sz="1600">
                <a:solidFill>
                  <a:schemeClr val="tx1">
                    <a:lumMod val="50000"/>
                    <a:lumOff val="50000"/>
                  </a:schemeClr>
                </a:solidFill>
              </a:defRPr>
            </a:lvl4pPr>
            <a:lvl5pPr>
              <a:buClr>
                <a:schemeClr val="accent4"/>
              </a:buClr>
              <a:defRPr sz="1600">
                <a:solidFill>
                  <a:schemeClr val="tx1">
                    <a:lumMod val="50000"/>
                    <a:lumOff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222B50"/>
                </a:solidFill>
              </a:defRPr>
            </a:lvl1pPr>
          </a:lstStyle>
          <a:p>
            <a:r>
              <a:rPr lang="en-US" dirty="0"/>
              <a:t>Confidential in Confidence</a:t>
            </a:r>
          </a:p>
        </p:txBody>
      </p:sp>
      <p:sp>
        <p:nvSpPr>
          <p:cNvPr id="9" name="Slide Number Placeholder 8"/>
          <p:cNvSpPr>
            <a:spLocks noGrp="1"/>
          </p:cNvSpPr>
          <p:nvPr>
            <p:ph type="sldNum" sz="quarter" idx="12"/>
          </p:nvPr>
        </p:nvSpPr>
        <p:spPr/>
        <p:txBody>
          <a:bodyPr/>
          <a:lstStyle>
            <a:lvl1pPr>
              <a:defRPr>
                <a:solidFill>
                  <a:srgbClr val="222B50"/>
                </a:solidFill>
              </a:defRPr>
            </a:lvl1pPr>
          </a:lstStyle>
          <a:p>
            <a:fld id="{9D2349C9-CA89-7749-937D-7666FFABB5A8}" type="slidenum">
              <a:rPr lang="en-US" smtClean="0"/>
              <a:pPr/>
              <a:t>‹#›</a:t>
            </a:fld>
            <a:endParaRPr lang="en-US"/>
          </a:p>
        </p:txBody>
      </p:sp>
      <p:grpSp>
        <p:nvGrpSpPr>
          <p:cNvPr id="15" name="Group 14"/>
          <p:cNvGrpSpPr/>
          <p:nvPr/>
        </p:nvGrpSpPr>
        <p:grpSpPr>
          <a:xfrm>
            <a:off x="7993254" y="5389093"/>
            <a:ext cx="4198745" cy="1468907"/>
            <a:chOff x="7993254" y="5389093"/>
            <a:chExt cx="4198745" cy="1468907"/>
          </a:xfrm>
        </p:grpSpPr>
        <p:pic>
          <p:nvPicPr>
            <p:cNvPr id="16" name="Picture 1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16_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22B50"/>
                </a:solidFill>
              </a:defRPr>
            </a:lvl1pPr>
          </a:lstStyle>
          <a:p>
            <a:r>
              <a:rPr lang="en-US"/>
              <a:t>Click to edit Master title style</a:t>
            </a:r>
          </a:p>
        </p:txBody>
      </p:sp>
      <p:sp>
        <p:nvSpPr>
          <p:cNvPr id="3" name="Date Placeholder 2"/>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222B50"/>
                </a:solidFill>
              </a:defRPr>
            </a:lvl1pPr>
          </a:lstStyle>
          <a:p>
            <a:r>
              <a:rPr lang="en-US"/>
              <a:t>Confidential in Confidence</a:t>
            </a:r>
            <a:endParaRPr lang="en-US" dirty="0"/>
          </a:p>
        </p:txBody>
      </p:sp>
      <p:sp>
        <p:nvSpPr>
          <p:cNvPr id="5" name="Slide Number Placeholder 4"/>
          <p:cNvSpPr>
            <a:spLocks noGrp="1"/>
          </p:cNvSpPr>
          <p:nvPr>
            <p:ph type="sldNum" sz="quarter" idx="12"/>
          </p:nvPr>
        </p:nvSpPr>
        <p:spPr/>
        <p:txBody>
          <a:bodyPr/>
          <a:lstStyle>
            <a:lvl1pPr>
              <a:defRPr>
                <a:solidFill>
                  <a:srgbClr val="222B50"/>
                </a:solidFill>
              </a:defRPr>
            </a:lvl1pPr>
          </a:lstStyle>
          <a:p>
            <a:fld id="{9D2349C9-CA89-7749-937D-7666FFABB5A8}" type="slidenum">
              <a:rPr lang="en-US" smtClean="0"/>
              <a:pPr/>
              <a:t>‹#›</a:t>
            </a:fld>
            <a:endParaRPr lang="en-US"/>
          </a:p>
        </p:txBody>
      </p:sp>
      <p:grpSp>
        <p:nvGrpSpPr>
          <p:cNvPr id="11" name="Group 10"/>
          <p:cNvGrpSpPr/>
          <p:nvPr/>
        </p:nvGrpSpPr>
        <p:grpSpPr>
          <a:xfrm>
            <a:off x="7993254" y="5389093"/>
            <a:ext cx="4198745" cy="1468907"/>
            <a:chOff x="7993254" y="5389093"/>
            <a:chExt cx="4198745" cy="1468907"/>
          </a:xfrm>
        </p:grpSpPr>
        <p:pic>
          <p:nvPicPr>
            <p:cNvPr id="12" name="Pictur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16_Blank">
    <p:bg>
      <p:bgPr>
        <a:solidFill>
          <a:schemeClr val="bg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222B50"/>
                </a:solidFill>
              </a:defRPr>
            </a:lvl1pPr>
          </a:lstStyle>
          <a:p>
            <a:r>
              <a:rPr lang="en-US"/>
              <a:t>Confidential in Confidence</a:t>
            </a:r>
            <a:endParaRPr lang="en-US" dirty="0"/>
          </a:p>
        </p:txBody>
      </p:sp>
      <p:sp>
        <p:nvSpPr>
          <p:cNvPr id="4" name="Slide Number Placeholder 3"/>
          <p:cNvSpPr>
            <a:spLocks noGrp="1"/>
          </p:cNvSpPr>
          <p:nvPr>
            <p:ph type="sldNum" sz="quarter" idx="12"/>
          </p:nvPr>
        </p:nvSpPr>
        <p:spPr/>
        <p:txBody>
          <a:bodyPr/>
          <a:lstStyle>
            <a:lvl1pPr>
              <a:defRPr>
                <a:solidFill>
                  <a:srgbClr val="222B50"/>
                </a:solidFill>
              </a:defRPr>
            </a:lvl1pPr>
          </a:lstStyle>
          <a:p>
            <a:fld id="{9D2349C9-CA89-7749-937D-7666FFABB5A8}" type="slidenum">
              <a:rPr lang="en-US" smtClean="0"/>
              <a:pPr/>
              <a:t>‹#›</a:t>
            </a:fld>
            <a:endParaRPr lang="en-US"/>
          </a:p>
        </p:txBody>
      </p:sp>
      <p:grpSp>
        <p:nvGrpSpPr>
          <p:cNvPr id="10" name="Group 9"/>
          <p:cNvGrpSpPr/>
          <p:nvPr/>
        </p:nvGrpSpPr>
        <p:grpSpPr>
          <a:xfrm>
            <a:off x="7993254" y="5389093"/>
            <a:ext cx="4198745" cy="1468907"/>
            <a:chOff x="7993254" y="5389093"/>
            <a:chExt cx="4198745" cy="1468907"/>
          </a:xfrm>
        </p:grpSpPr>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16_Content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987425"/>
            <a:ext cx="6627812" cy="582614"/>
          </a:xfrm>
        </p:spPr>
        <p:txBody>
          <a:bodyPr anchor="b">
            <a:normAutofit/>
          </a:bodyPr>
          <a:lstStyle>
            <a:lvl1pPr>
              <a:defRPr sz="2400">
                <a:solidFill>
                  <a:srgbClr val="222B50"/>
                </a:solidFill>
              </a:defRPr>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buClr>
                <a:schemeClr val="accent4"/>
              </a:buClr>
              <a:defRPr sz="3200">
                <a:solidFill>
                  <a:schemeClr val="tx1">
                    <a:lumMod val="50000"/>
                    <a:lumOff val="50000"/>
                  </a:schemeClr>
                </a:solidFill>
              </a:defRPr>
            </a:lvl1pPr>
            <a:lvl2pPr>
              <a:buClr>
                <a:schemeClr val="accent4"/>
              </a:buClr>
              <a:defRPr sz="2800">
                <a:solidFill>
                  <a:schemeClr val="tx1">
                    <a:lumMod val="50000"/>
                    <a:lumOff val="50000"/>
                  </a:schemeClr>
                </a:solidFill>
              </a:defRPr>
            </a:lvl2pPr>
            <a:lvl3pPr>
              <a:buClr>
                <a:schemeClr val="accent4"/>
              </a:buClr>
              <a:defRPr sz="2400">
                <a:solidFill>
                  <a:schemeClr val="tx1">
                    <a:lumMod val="50000"/>
                    <a:lumOff val="50000"/>
                  </a:schemeClr>
                </a:solidFill>
              </a:defRPr>
            </a:lvl3pPr>
            <a:lvl4pPr>
              <a:buClr>
                <a:schemeClr val="accent4"/>
              </a:buClr>
              <a:defRPr sz="2000">
                <a:solidFill>
                  <a:schemeClr val="tx1">
                    <a:lumMod val="50000"/>
                    <a:lumOff val="50000"/>
                  </a:schemeClr>
                </a:solidFill>
              </a:defRPr>
            </a:lvl4pPr>
            <a:lvl5pPr>
              <a:buClr>
                <a:schemeClr val="accent4"/>
              </a:buClr>
              <a:defRPr sz="2000">
                <a:solidFill>
                  <a:schemeClr val="tx1">
                    <a:lumMod val="50000"/>
                    <a:lumOff val="50000"/>
                  </a:schemeClr>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rgbClr val="222B5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222B50"/>
                </a:solidFill>
              </a:defRPr>
            </a:lvl1pPr>
          </a:lstStyle>
          <a:p>
            <a:r>
              <a:rPr lang="en-US"/>
              <a:t>Confidential in Confidence</a:t>
            </a:r>
            <a:endParaRPr lang="en-US" dirty="0"/>
          </a:p>
        </p:txBody>
      </p:sp>
      <p:sp>
        <p:nvSpPr>
          <p:cNvPr id="7" name="Slide Number Placeholder 6"/>
          <p:cNvSpPr>
            <a:spLocks noGrp="1"/>
          </p:cNvSpPr>
          <p:nvPr>
            <p:ph type="sldNum" sz="quarter" idx="12"/>
          </p:nvPr>
        </p:nvSpPr>
        <p:spPr/>
        <p:txBody>
          <a:bodyPr/>
          <a:lstStyle>
            <a:lvl1pPr>
              <a:defRPr>
                <a:solidFill>
                  <a:srgbClr val="222B50"/>
                </a:solidFill>
              </a:defRPr>
            </a:lvl1pPr>
          </a:lstStyle>
          <a:p>
            <a:fld id="{9D2349C9-CA89-7749-937D-7666FFABB5A8}" type="slidenum">
              <a:rPr lang="en-US" smtClean="0"/>
              <a:pPr/>
              <a:t>‹#›</a:t>
            </a:fld>
            <a:endParaRPr lang="en-US"/>
          </a:p>
        </p:txBody>
      </p:sp>
      <p:grpSp>
        <p:nvGrpSpPr>
          <p:cNvPr id="13" name="Group 12"/>
          <p:cNvGrpSpPr/>
          <p:nvPr/>
        </p:nvGrpSpPr>
        <p:grpSpPr>
          <a:xfrm>
            <a:off x="7993254" y="5389093"/>
            <a:ext cx="4198745" cy="1468907"/>
            <a:chOff x="7993254" y="5389093"/>
            <a:chExt cx="4198745" cy="1468907"/>
          </a:xfrm>
        </p:grpSpPr>
        <p:pic>
          <p:nvPicPr>
            <p:cNvPr id="14" name="Picture 1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16_Picture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987425"/>
            <a:ext cx="10515600" cy="613611"/>
          </a:xfrm>
        </p:spPr>
        <p:txBody>
          <a:bodyPr anchor="b">
            <a:normAutofit/>
          </a:bodyPr>
          <a:lstStyle>
            <a:lvl1pPr>
              <a:defRPr sz="2400">
                <a:solidFill>
                  <a:srgbClr val="222B50"/>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rgbClr val="222B5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222B50"/>
                </a:solidFill>
              </a:defRPr>
            </a:lvl1pPr>
          </a:lstStyle>
          <a:p>
            <a:r>
              <a:rPr lang="en-US"/>
              <a:t>Confidential in Confidence</a:t>
            </a:r>
            <a:endParaRPr lang="en-US" dirty="0"/>
          </a:p>
        </p:txBody>
      </p:sp>
      <p:sp>
        <p:nvSpPr>
          <p:cNvPr id="7" name="Slide Number Placeholder 6"/>
          <p:cNvSpPr>
            <a:spLocks noGrp="1"/>
          </p:cNvSpPr>
          <p:nvPr>
            <p:ph type="sldNum" sz="quarter" idx="12"/>
          </p:nvPr>
        </p:nvSpPr>
        <p:spPr/>
        <p:txBody>
          <a:bodyPr/>
          <a:lstStyle>
            <a:lvl1pPr>
              <a:defRPr>
                <a:solidFill>
                  <a:srgbClr val="222B50"/>
                </a:solidFill>
              </a:defRPr>
            </a:lvl1pPr>
          </a:lstStyle>
          <a:p>
            <a:fld id="{9D2349C9-CA89-7749-937D-7666FFABB5A8}" type="slidenum">
              <a:rPr lang="en-US" smtClean="0"/>
              <a:pPr/>
              <a:t>‹#›</a:t>
            </a:fld>
            <a:endParaRPr lang="en-US"/>
          </a:p>
        </p:txBody>
      </p:sp>
      <p:grpSp>
        <p:nvGrpSpPr>
          <p:cNvPr id="16" name="Group 15"/>
          <p:cNvGrpSpPr/>
          <p:nvPr/>
        </p:nvGrpSpPr>
        <p:grpSpPr>
          <a:xfrm>
            <a:off x="7993254" y="5389093"/>
            <a:ext cx="4198745" cy="1468907"/>
            <a:chOff x="7993254" y="5389093"/>
            <a:chExt cx="4198745" cy="1468907"/>
          </a:xfrm>
        </p:grpSpPr>
        <p:pic>
          <p:nvPicPr>
            <p:cNvPr id="17" name="Picture 1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8" name="Picture 1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18_Title and Content">
    <p:bg>
      <p:bgPr>
        <a:solidFill>
          <a:srgbClr val="36300B"/>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069515"/>
            <a:ext cx="10515600" cy="3893460"/>
          </a:xfrm>
        </p:spPr>
        <p:txBody>
          <a:bodyPr/>
          <a:lstStyle>
            <a:lvl1pPr marL="228600" indent="-228600">
              <a:buClr>
                <a:schemeClr val="accent4"/>
              </a:buClr>
              <a:buFont typeface="Wingdings" charset="2"/>
              <a:buChar char="§"/>
              <a:defRPr/>
            </a:lvl1pPr>
            <a:lvl2pPr marL="685800" indent="-228600">
              <a:buClr>
                <a:schemeClr val="accent4"/>
              </a:buClr>
              <a:buFont typeface="Wingdings" charset="2"/>
              <a:buChar char="§"/>
              <a:defRPr/>
            </a:lvl2pPr>
            <a:lvl3pPr marL="1143000" indent="-228600">
              <a:buClr>
                <a:schemeClr val="accent4"/>
              </a:buClr>
              <a:buFont typeface="Wingdings" charset="2"/>
              <a:buChar char="§"/>
              <a:defRPr/>
            </a:lvl3pPr>
            <a:lvl4pPr marL="1600200" indent="-228600">
              <a:buClr>
                <a:schemeClr val="accent4"/>
              </a:buClr>
              <a:buFont typeface="Wingdings" charset="2"/>
              <a:buChar char="§"/>
              <a:defRPr/>
            </a:lvl4pPr>
            <a:lvl5pPr marL="2057400" indent="-228600">
              <a:buClr>
                <a:schemeClr val="accent4"/>
              </a:buClr>
              <a:buFont typeface="Wingdings"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p:spPr>
        <p:txBody>
          <a:bodyPr/>
          <a:lstStyle>
            <a:lvl1pPr algn="l">
              <a:defRPr>
                <a:solidFill>
                  <a:srgbClr val="FFC000"/>
                </a:solidFill>
              </a:defRPr>
            </a:lvl1pPr>
          </a:lstStyle>
          <a:p>
            <a:r>
              <a:rPr lang="en-US"/>
              <a:t>Confidential in Confidence</a:t>
            </a:r>
            <a:endParaRPr lang="en-US" dirty="0"/>
          </a:p>
        </p:txBody>
      </p:sp>
      <p:sp>
        <p:nvSpPr>
          <p:cNvPr id="6" name="Slide Number Placeholder 5"/>
          <p:cNvSpPr>
            <a:spLocks noGrp="1"/>
          </p:cNvSpPr>
          <p:nvPr>
            <p:ph type="sldNum" sz="quarter" idx="12"/>
          </p:nvPr>
        </p:nvSpPr>
        <p:spPr>
          <a:xfrm>
            <a:off x="4724400" y="6356350"/>
            <a:ext cx="2743200" cy="365125"/>
          </a:xfrm>
        </p:spPr>
        <p:txBody>
          <a:bodyPr/>
          <a:lstStyle>
            <a:lvl1pPr algn="ctr">
              <a:defRPr>
                <a:solidFill>
                  <a:srgbClr val="FFC000"/>
                </a:solidFill>
              </a:defRPr>
            </a:lvl1pPr>
          </a:lstStyle>
          <a:p>
            <a:fld id="{9D2349C9-CA89-7749-937D-7666FFABB5A8}" type="slidenum">
              <a:rPr lang="en-US" smtClean="0"/>
              <a:pPr/>
              <a:t>‹#›</a:t>
            </a:fld>
            <a:endParaRPr lang="en-US"/>
          </a:p>
        </p:txBody>
      </p:sp>
      <p:sp>
        <p:nvSpPr>
          <p:cNvPr id="5" name="Title 4"/>
          <p:cNvSpPr>
            <a:spLocks noGrp="1"/>
          </p:cNvSpPr>
          <p:nvPr>
            <p:ph type="title"/>
          </p:nvPr>
        </p:nvSpPr>
        <p:spPr/>
        <p:txBody>
          <a:bodyPr/>
          <a:lstStyle>
            <a:lvl1pPr>
              <a:defRPr>
                <a:solidFill>
                  <a:srgbClr val="FFC000"/>
                </a:solidFill>
              </a:defRPr>
            </a:lvl1pPr>
          </a:lstStyle>
          <a:p>
            <a:r>
              <a:rPr lang="en-US"/>
              <a:t>Click to edit Master title style</a:t>
            </a:r>
          </a:p>
        </p:txBody>
      </p:sp>
      <p:grpSp>
        <p:nvGrpSpPr>
          <p:cNvPr id="10" name="Group 9"/>
          <p:cNvGrpSpPr/>
          <p:nvPr/>
        </p:nvGrpSpPr>
        <p:grpSpPr>
          <a:xfrm>
            <a:off x="7993254" y="5389093"/>
            <a:ext cx="4198745" cy="1468907"/>
            <a:chOff x="7993254" y="5389093"/>
            <a:chExt cx="4198745" cy="1468907"/>
          </a:xfrm>
        </p:grpSpPr>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18_Two Content">
    <p:bg>
      <p:bgPr>
        <a:solidFill>
          <a:srgbClr val="36300B"/>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2373196"/>
            <a:ext cx="5181600" cy="3300646"/>
          </a:xfrm>
        </p:spPr>
        <p:txBody>
          <a:bodyPr/>
          <a:lstStyle>
            <a:lvl1pPr marL="228600" indent="-228600">
              <a:buClr>
                <a:schemeClr val="accent4"/>
              </a:buClr>
              <a:buFont typeface="Wingdings" charset="2"/>
              <a:buChar char="§"/>
              <a:defRPr/>
            </a:lvl1pPr>
            <a:lvl2pPr marL="685800" indent="-228600">
              <a:buClr>
                <a:schemeClr val="accent4"/>
              </a:buClr>
              <a:buFont typeface="Wingdings" charset="2"/>
              <a:buChar char="§"/>
              <a:defRPr/>
            </a:lvl2pPr>
            <a:lvl3pPr marL="1143000" indent="-228600">
              <a:buClr>
                <a:schemeClr val="accent4"/>
              </a:buClr>
              <a:buFont typeface="Wingdings" charset="2"/>
              <a:buChar char="§"/>
              <a:defRPr/>
            </a:lvl3pPr>
            <a:lvl4pPr marL="1600200" indent="-228600">
              <a:buClr>
                <a:schemeClr val="accent4"/>
              </a:buClr>
              <a:buFont typeface="Wingdings" charset="2"/>
              <a:buChar char="§"/>
              <a:defRPr/>
            </a:lvl4pPr>
            <a:lvl5pPr marL="2057400" indent="-228600">
              <a:buClr>
                <a:schemeClr val="accent4"/>
              </a:buClr>
              <a:buFont typeface="Wingdings"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373196"/>
            <a:ext cx="5181600" cy="3300646"/>
          </a:xfrm>
        </p:spPr>
        <p:txBody>
          <a:bodyPr/>
          <a:lstStyle>
            <a:lvl1pPr marL="228600" indent="-228600">
              <a:buClr>
                <a:schemeClr val="accent4"/>
              </a:buClr>
              <a:buFont typeface="Wingdings" charset="2"/>
              <a:buChar char="§"/>
              <a:defRPr/>
            </a:lvl1pPr>
            <a:lvl2pPr marL="685800" indent="-228600">
              <a:buClr>
                <a:schemeClr val="accent4"/>
              </a:buClr>
              <a:buFont typeface="Wingdings" charset="2"/>
              <a:buChar char="§"/>
              <a:defRPr/>
            </a:lvl2pPr>
            <a:lvl3pPr marL="1143000" indent="-228600">
              <a:buClr>
                <a:schemeClr val="accent4"/>
              </a:buClr>
              <a:buFont typeface="Wingdings" charset="2"/>
              <a:buChar char="§"/>
              <a:defRPr/>
            </a:lvl3pPr>
            <a:lvl4pPr marL="1600200" indent="-228600">
              <a:buClr>
                <a:schemeClr val="accent4"/>
              </a:buClr>
              <a:buFont typeface="Wingdings" charset="2"/>
              <a:buChar char="§"/>
              <a:defRPr/>
            </a:lvl4pPr>
            <a:lvl5pPr marL="2057400" indent="-228600">
              <a:buClr>
                <a:schemeClr val="accent4"/>
              </a:buClr>
              <a:buFont typeface="Wingdings"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lgn="l">
              <a:defRPr>
                <a:solidFill>
                  <a:srgbClr val="FFC000"/>
                </a:solidFill>
              </a:defRPr>
            </a:lvl1pPr>
          </a:lstStyle>
          <a:p>
            <a:r>
              <a:rPr lang="en-US"/>
              <a:t>Confidential in Confidence</a:t>
            </a:r>
            <a:endParaRPr lang="en-US" dirty="0"/>
          </a:p>
        </p:txBody>
      </p:sp>
      <p:sp>
        <p:nvSpPr>
          <p:cNvPr id="7" name="Slide Number Placeholder 6"/>
          <p:cNvSpPr>
            <a:spLocks noGrp="1"/>
          </p:cNvSpPr>
          <p:nvPr>
            <p:ph type="sldNum" sz="quarter" idx="12"/>
          </p:nvPr>
        </p:nvSpPr>
        <p:spPr/>
        <p:txBody>
          <a:bodyPr/>
          <a:lstStyle>
            <a:lvl1pPr>
              <a:defRPr>
                <a:solidFill>
                  <a:srgbClr val="FFC000"/>
                </a:solidFill>
              </a:defRPr>
            </a:lvl1pPr>
          </a:lstStyle>
          <a:p>
            <a:fld id="{9D2349C9-CA89-7749-937D-7666FFABB5A8}" type="slidenum">
              <a:rPr lang="en-US" smtClean="0"/>
              <a:pPr/>
              <a:t>‹#›</a:t>
            </a:fld>
            <a:endParaRPr lang="en-US"/>
          </a:p>
        </p:txBody>
      </p:sp>
      <p:sp>
        <p:nvSpPr>
          <p:cNvPr id="2" name="Title 1"/>
          <p:cNvSpPr>
            <a:spLocks noGrp="1"/>
          </p:cNvSpPr>
          <p:nvPr>
            <p:ph type="title"/>
          </p:nvPr>
        </p:nvSpPr>
        <p:spPr/>
        <p:txBody>
          <a:bodyPr/>
          <a:lstStyle>
            <a:lvl1pPr>
              <a:defRPr>
                <a:solidFill>
                  <a:srgbClr val="FFC000"/>
                </a:solidFill>
              </a:defRPr>
            </a:lvl1pPr>
          </a:lstStyle>
          <a:p>
            <a:r>
              <a:rPr lang="en-US"/>
              <a:t>Click to edit Master title style</a:t>
            </a:r>
            <a:endParaRPr lang="en-US" dirty="0"/>
          </a:p>
        </p:txBody>
      </p:sp>
      <p:grpSp>
        <p:nvGrpSpPr>
          <p:cNvPr id="11" name="Group 10"/>
          <p:cNvGrpSpPr/>
          <p:nvPr/>
        </p:nvGrpSpPr>
        <p:grpSpPr>
          <a:xfrm>
            <a:off x="7993254" y="5389093"/>
            <a:ext cx="4198745" cy="1468907"/>
            <a:chOff x="7993254" y="5389093"/>
            <a:chExt cx="4198745" cy="1468907"/>
          </a:xfrm>
        </p:grpSpPr>
        <p:pic>
          <p:nvPicPr>
            <p:cNvPr id="12" name="Pictur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2_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22B50"/>
                </a:solidFill>
              </a:defRPr>
            </a:lvl1pPr>
          </a:lstStyle>
          <a:p>
            <a:r>
              <a:rPr lang="en-US"/>
              <a:t>Click to edit Master title style</a:t>
            </a:r>
          </a:p>
        </p:txBody>
      </p:sp>
      <p:sp>
        <p:nvSpPr>
          <p:cNvPr id="3" name="Date Placeholder 2"/>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222B50"/>
                </a:solidFill>
              </a:defRPr>
            </a:lvl1pPr>
          </a:lstStyle>
          <a:p>
            <a:r>
              <a:rPr lang="en-US"/>
              <a:t>Confidential in Confidence</a:t>
            </a:r>
            <a:endParaRPr lang="en-US" dirty="0"/>
          </a:p>
        </p:txBody>
      </p:sp>
      <p:sp>
        <p:nvSpPr>
          <p:cNvPr id="5" name="Slide Number Placeholder 4"/>
          <p:cNvSpPr>
            <a:spLocks noGrp="1"/>
          </p:cNvSpPr>
          <p:nvPr>
            <p:ph type="sldNum" sz="quarter" idx="12"/>
          </p:nvPr>
        </p:nvSpPr>
        <p:spPr/>
        <p:txBody>
          <a:bodyPr/>
          <a:lstStyle>
            <a:lvl1pPr>
              <a:defRPr>
                <a:solidFill>
                  <a:srgbClr val="222B50"/>
                </a:solidFill>
              </a:defRPr>
            </a:lvl1pPr>
          </a:lstStyle>
          <a:p>
            <a:fld id="{9D2349C9-CA89-7749-937D-7666FFABB5A8}" type="slidenum">
              <a:rPr lang="en-US" smtClean="0"/>
              <a:pPr/>
              <a:t>‹#›</a:t>
            </a:fld>
            <a:endParaRPr lang="en-US"/>
          </a:p>
        </p:txBody>
      </p:sp>
      <p:grpSp>
        <p:nvGrpSpPr>
          <p:cNvPr id="8" name="Group 7"/>
          <p:cNvGrpSpPr/>
          <p:nvPr/>
        </p:nvGrpSpPr>
        <p:grpSpPr>
          <a:xfrm>
            <a:off x="7993254" y="5389093"/>
            <a:ext cx="4198746" cy="1468907"/>
            <a:chOff x="7993254" y="5389093"/>
            <a:chExt cx="4198746" cy="1468907"/>
          </a:xfrm>
        </p:grpSpPr>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6" cy="1468907"/>
            </a:xfrm>
            <a:prstGeom prst="rect">
              <a:avLst/>
            </a:prstGeom>
          </p:spPr>
        </p:pic>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17_Comparison">
    <p:bg>
      <p:bgPr>
        <a:solidFill>
          <a:srgbClr val="36300B"/>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solidFill>
                  <a:srgbClr val="FFC000"/>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normAutofit/>
          </a:bodyPr>
          <a:lstStyle>
            <a:lvl1pPr marL="0" indent="0">
              <a:buNone/>
              <a:defRPr sz="2800" b="0" i="0">
                <a:latin typeface="Open Sans Light" charset="0"/>
                <a:ea typeface="Open Sans Light" charset="0"/>
                <a:cs typeface="Open Sans Light"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normAutofit/>
          </a:bodyPr>
          <a:lstStyle>
            <a:lvl1pPr>
              <a:buClr>
                <a:schemeClr val="accent4"/>
              </a:buClr>
              <a:defRPr sz="2400"/>
            </a:lvl1pPr>
            <a:lvl2pPr>
              <a:buClr>
                <a:schemeClr val="accent4"/>
              </a:buClr>
              <a:defRPr sz="2000"/>
            </a:lvl2pPr>
            <a:lvl3pPr>
              <a:buClr>
                <a:schemeClr val="accent4"/>
              </a:buClr>
              <a:defRPr sz="1800"/>
            </a:lvl3pPr>
            <a:lvl4pPr>
              <a:buClr>
                <a:schemeClr val="accent4"/>
              </a:buClr>
              <a:defRPr sz="1600"/>
            </a:lvl4pPr>
            <a:lvl5pPr>
              <a:buClr>
                <a:schemeClr val="accent4"/>
              </a:buCl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normAutofit/>
          </a:bodyPr>
          <a:lstStyle>
            <a:lvl1pPr marL="0" indent="0">
              <a:buNone/>
              <a:defRPr sz="2800" b="0" i="0">
                <a:latin typeface="Open Sans Light" charset="0"/>
                <a:ea typeface="Open Sans Light" charset="0"/>
                <a:cs typeface="Open Sans Light"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normAutofit/>
          </a:bodyPr>
          <a:lstStyle>
            <a:lvl1pPr>
              <a:buClr>
                <a:schemeClr val="accent4"/>
              </a:buClr>
              <a:defRPr sz="2400"/>
            </a:lvl1pPr>
            <a:lvl2pPr>
              <a:buClr>
                <a:schemeClr val="accent4"/>
              </a:buClr>
              <a:defRPr sz="2000"/>
            </a:lvl2pPr>
            <a:lvl3pPr>
              <a:buClr>
                <a:schemeClr val="accent4"/>
              </a:buClr>
              <a:defRPr sz="1800"/>
            </a:lvl3pPr>
            <a:lvl4pPr>
              <a:buClr>
                <a:schemeClr val="accent4"/>
              </a:buClr>
              <a:defRPr sz="1600"/>
            </a:lvl4pPr>
            <a:lvl5pPr>
              <a:buClr>
                <a:schemeClr val="accent4"/>
              </a:buCl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FFC000"/>
                </a:solidFill>
              </a:defRPr>
            </a:lvl1pPr>
          </a:lstStyle>
          <a:p>
            <a:r>
              <a:rPr lang="en-US"/>
              <a:t>Confidential in Confidence</a:t>
            </a:r>
            <a:endParaRPr lang="en-US" dirty="0"/>
          </a:p>
        </p:txBody>
      </p:sp>
      <p:sp>
        <p:nvSpPr>
          <p:cNvPr id="9" name="Slide Number Placeholder 8"/>
          <p:cNvSpPr>
            <a:spLocks noGrp="1"/>
          </p:cNvSpPr>
          <p:nvPr>
            <p:ph type="sldNum" sz="quarter" idx="12"/>
          </p:nvPr>
        </p:nvSpPr>
        <p:spPr/>
        <p:txBody>
          <a:bodyPr/>
          <a:lstStyle>
            <a:lvl1pPr>
              <a:defRPr>
                <a:solidFill>
                  <a:srgbClr val="FFC000"/>
                </a:solidFill>
              </a:defRPr>
            </a:lvl1pPr>
          </a:lstStyle>
          <a:p>
            <a:fld id="{9D2349C9-CA89-7749-937D-7666FFABB5A8}" type="slidenum">
              <a:rPr lang="en-US" smtClean="0"/>
              <a:pPr/>
              <a:t>‹#›</a:t>
            </a:fld>
            <a:endParaRPr lang="en-US"/>
          </a:p>
        </p:txBody>
      </p:sp>
      <p:grpSp>
        <p:nvGrpSpPr>
          <p:cNvPr id="18" name="Group 17"/>
          <p:cNvGrpSpPr/>
          <p:nvPr/>
        </p:nvGrpSpPr>
        <p:grpSpPr>
          <a:xfrm>
            <a:off x="7993254" y="5389093"/>
            <a:ext cx="4198745" cy="1468907"/>
            <a:chOff x="7993254" y="5389093"/>
            <a:chExt cx="4198745" cy="1468907"/>
          </a:xfrm>
        </p:grpSpPr>
        <p:pic>
          <p:nvPicPr>
            <p:cNvPr id="19" name="Picture 1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20" name="Picture 1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17_Title Only">
    <p:bg>
      <p:bgPr>
        <a:solidFill>
          <a:srgbClr val="36300B"/>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C000"/>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FFC000"/>
                </a:solidFill>
              </a:defRPr>
            </a:lvl1pPr>
          </a:lstStyle>
          <a:p>
            <a:r>
              <a:rPr lang="en-US"/>
              <a:t>Confidential in Confidence</a:t>
            </a:r>
            <a:endParaRPr lang="en-US" dirty="0"/>
          </a:p>
        </p:txBody>
      </p:sp>
      <p:sp>
        <p:nvSpPr>
          <p:cNvPr id="5" name="Slide Number Placeholder 4"/>
          <p:cNvSpPr>
            <a:spLocks noGrp="1"/>
          </p:cNvSpPr>
          <p:nvPr>
            <p:ph type="sldNum" sz="quarter" idx="12"/>
          </p:nvPr>
        </p:nvSpPr>
        <p:spPr/>
        <p:txBody>
          <a:bodyPr/>
          <a:lstStyle>
            <a:lvl1pPr>
              <a:defRPr>
                <a:solidFill>
                  <a:srgbClr val="FFC000"/>
                </a:solidFill>
              </a:defRPr>
            </a:lvl1pPr>
          </a:lstStyle>
          <a:p>
            <a:fld id="{9D2349C9-CA89-7749-937D-7666FFABB5A8}" type="slidenum">
              <a:rPr lang="en-US" smtClean="0"/>
              <a:pPr/>
              <a:t>‹#›</a:t>
            </a:fld>
            <a:endParaRPr lang="en-US"/>
          </a:p>
        </p:txBody>
      </p:sp>
      <p:grpSp>
        <p:nvGrpSpPr>
          <p:cNvPr id="9" name="Group 8"/>
          <p:cNvGrpSpPr/>
          <p:nvPr/>
        </p:nvGrpSpPr>
        <p:grpSpPr>
          <a:xfrm>
            <a:off x="7993254" y="5389093"/>
            <a:ext cx="4198745" cy="1468907"/>
            <a:chOff x="7993254" y="5389093"/>
            <a:chExt cx="4198745" cy="1468907"/>
          </a:xfrm>
        </p:grpSpPr>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17_Blank">
    <p:bg>
      <p:bgPr>
        <a:solidFill>
          <a:srgbClr val="36300B"/>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FFC000"/>
                </a:solidFill>
              </a:defRPr>
            </a:lvl1pPr>
          </a:lstStyle>
          <a:p>
            <a:r>
              <a:rPr lang="en-US"/>
              <a:t>Confidential in Confidence</a:t>
            </a:r>
            <a:endParaRPr lang="en-US" dirty="0"/>
          </a:p>
        </p:txBody>
      </p:sp>
      <p:sp>
        <p:nvSpPr>
          <p:cNvPr id="4" name="Slide Number Placeholder 3"/>
          <p:cNvSpPr>
            <a:spLocks noGrp="1"/>
          </p:cNvSpPr>
          <p:nvPr>
            <p:ph type="sldNum" sz="quarter" idx="12"/>
          </p:nvPr>
        </p:nvSpPr>
        <p:spPr/>
        <p:txBody>
          <a:bodyPr/>
          <a:lstStyle>
            <a:lvl1pPr>
              <a:defRPr>
                <a:solidFill>
                  <a:srgbClr val="FFC000"/>
                </a:solidFill>
              </a:defRPr>
            </a:lvl1pPr>
          </a:lstStyle>
          <a:p>
            <a:fld id="{9D2349C9-CA89-7749-937D-7666FFABB5A8}" type="slidenum">
              <a:rPr lang="en-US" smtClean="0"/>
              <a:pPr/>
              <a:t>‹#›</a:t>
            </a:fld>
            <a:endParaRPr lang="en-US"/>
          </a:p>
        </p:txBody>
      </p:sp>
      <p:grpSp>
        <p:nvGrpSpPr>
          <p:cNvPr id="8" name="Group 7"/>
          <p:cNvGrpSpPr/>
          <p:nvPr/>
        </p:nvGrpSpPr>
        <p:grpSpPr>
          <a:xfrm>
            <a:off x="7993254" y="5389093"/>
            <a:ext cx="4198745" cy="1468907"/>
            <a:chOff x="7993254" y="5389093"/>
            <a:chExt cx="4198745" cy="1468907"/>
          </a:xfrm>
        </p:grpSpPr>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17_Content with Caption">
    <p:bg>
      <p:bgPr>
        <a:solidFill>
          <a:srgbClr val="36300B"/>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987425"/>
            <a:ext cx="7289451" cy="574676"/>
          </a:xfrm>
        </p:spPr>
        <p:txBody>
          <a:bodyPr anchor="b">
            <a:normAutofit/>
          </a:bodyPr>
          <a:lstStyle>
            <a:lvl1pPr>
              <a:defRPr sz="2400">
                <a:solidFill>
                  <a:srgbClr val="FFC000"/>
                </a:solidFill>
              </a:defRPr>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buClr>
                <a:schemeClr val="accent4"/>
              </a:buClr>
              <a:defRPr sz="3200"/>
            </a:lvl1pPr>
            <a:lvl2pPr>
              <a:buClr>
                <a:schemeClr val="accent4"/>
              </a:buClr>
              <a:defRPr sz="2800"/>
            </a:lvl2pPr>
            <a:lvl3pPr>
              <a:buClr>
                <a:schemeClr val="accent4"/>
              </a:buClr>
              <a:defRPr sz="2400"/>
            </a:lvl3pPr>
            <a:lvl4pPr>
              <a:buClr>
                <a:schemeClr val="accent4"/>
              </a:buClr>
              <a:defRPr sz="2000"/>
            </a:lvl4pPr>
            <a:lvl5pPr>
              <a:buClr>
                <a:schemeClr val="accent4"/>
              </a:buCl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FFC000"/>
                </a:solidFill>
              </a:defRPr>
            </a:lvl1pPr>
          </a:lstStyle>
          <a:p>
            <a:r>
              <a:rPr lang="en-US"/>
              <a:t>Confidential in Confidence</a:t>
            </a:r>
            <a:endParaRPr lang="en-US" dirty="0"/>
          </a:p>
        </p:txBody>
      </p:sp>
      <p:sp>
        <p:nvSpPr>
          <p:cNvPr id="7" name="Slide Number Placeholder 6"/>
          <p:cNvSpPr>
            <a:spLocks noGrp="1"/>
          </p:cNvSpPr>
          <p:nvPr>
            <p:ph type="sldNum" sz="quarter" idx="12"/>
          </p:nvPr>
        </p:nvSpPr>
        <p:spPr/>
        <p:txBody>
          <a:bodyPr/>
          <a:lstStyle>
            <a:lvl1pPr>
              <a:defRPr>
                <a:solidFill>
                  <a:srgbClr val="FFC000"/>
                </a:solidFill>
              </a:defRPr>
            </a:lvl1pPr>
          </a:lstStyle>
          <a:p>
            <a:fld id="{9D2349C9-CA89-7749-937D-7666FFABB5A8}" type="slidenum">
              <a:rPr lang="en-US" smtClean="0"/>
              <a:pPr/>
              <a:t>‹#›</a:t>
            </a:fld>
            <a:endParaRPr lang="en-US"/>
          </a:p>
        </p:txBody>
      </p:sp>
      <p:grpSp>
        <p:nvGrpSpPr>
          <p:cNvPr id="11" name="Group 10"/>
          <p:cNvGrpSpPr/>
          <p:nvPr/>
        </p:nvGrpSpPr>
        <p:grpSpPr>
          <a:xfrm>
            <a:off x="7993254" y="5389093"/>
            <a:ext cx="4198745" cy="1468907"/>
            <a:chOff x="7993254" y="5389093"/>
            <a:chExt cx="4198745" cy="1468907"/>
          </a:xfrm>
        </p:grpSpPr>
        <p:pic>
          <p:nvPicPr>
            <p:cNvPr id="12" name="Pictur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17_Picture with Caption">
    <p:bg>
      <p:bgPr>
        <a:solidFill>
          <a:srgbClr val="36300B"/>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987425"/>
            <a:ext cx="8025432" cy="582614"/>
          </a:xfrm>
        </p:spPr>
        <p:txBody>
          <a:bodyPr anchor="b">
            <a:normAutofit/>
          </a:bodyPr>
          <a:lstStyle>
            <a:lvl1pPr>
              <a:defRPr sz="2400">
                <a:solidFill>
                  <a:srgbClr val="FFC000"/>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rgbClr val="FFC00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FFC000"/>
                </a:solidFill>
              </a:defRPr>
            </a:lvl1pPr>
          </a:lstStyle>
          <a:p>
            <a:r>
              <a:rPr lang="en-US"/>
              <a:t>Confidential in Confidence</a:t>
            </a:r>
            <a:endParaRPr lang="en-US" dirty="0"/>
          </a:p>
        </p:txBody>
      </p:sp>
      <p:sp>
        <p:nvSpPr>
          <p:cNvPr id="7" name="Slide Number Placeholder 6"/>
          <p:cNvSpPr>
            <a:spLocks noGrp="1"/>
          </p:cNvSpPr>
          <p:nvPr>
            <p:ph type="sldNum" sz="quarter" idx="12"/>
          </p:nvPr>
        </p:nvSpPr>
        <p:spPr/>
        <p:txBody>
          <a:bodyPr/>
          <a:lstStyle>
            <a:lvl1pPr>
              <a:defRPr>
                <a:solidFill>
                  <a:srgbClr val="FFC000"/>
                </a:solidFill>
              </a:defRPr>
            </a:lvl1pPr>
          </a:lstStyle>
          <a:p>
            <a:fld id="{9D2349C9-CA89-7749-937D-7666FFABB5A8}" type="slidenum">
              <a:rPr lang="en-US" smtClean="0"/>
              <a:pPr/>
              <a:t>‹#›</a:t>
            </a:fld>
            <a:endParaRPr lang="en-US"/>
          </a:p>
        </p:txBody>
      </p:sp>
      <p:grpSp>
        <p:nvGrpSpPr>
          <p:cNvPr id="11" name="Group 10"/>
          <p:cNvGrpSpPr/>
          <p:nvPr/>
        </p:nvGrpSpPr>
        <p:grpSpPr>
          <a:xfrm>
            <a:off x="7993254" y="5389093"/>
            <a:ext cx="4198745" cy="1468907"/>
            <a:chOff x="7993254" y="5389093"/>
            <a:chExt cx="4198745" cy="1468907"/>
          </a:xfrm>
        </p:grpSpPr>
        <p:pic>
          <p:nvPicPr>
            <p:cNvPr id="12" name="Pictur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15_Title Slide">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 y="0"/>
            <a:ext cx="12187060" cy="6857997"/>
          </a:xfrm>
          <a:prstGeom prst="rect">
            <a:avLst/>
          </a:prstGeom>
        </p:spPr>
      </p:pic>
      <p:sp>
        <p:nvSpPr>
          <p:cNvPr id="2" name="Title 1"/>
          <p:cNvSpPr>
            <a:spLocks noGrp="1"/>
          </p:cNvSpPr>
          <p:nvPr>
            <p:ph type="ctrTitle"/>
          </p:nvPr>
        </p:nvSpPr>
        <p:spPr>
          <a:xfrm>
            <a:off x="838200" y="3266701"/>
            <a:ext cx="10515600" cy="1016825"/>
          </a:xfrm>
        </p:spPr>
        <p:txBody>
          <a:bodyPr anchor="b"/>
          <a:lstStyle>
            <a:lvl1pPr algn="l">
              <a:defRPr sz="60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838200" y="4420051"/>
            <a:ext cx="9144000" cy="579197"/>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p:spPr>
        <p:txBody>
          <a:bodyPr/>
          <a:lstStyle>
            <a:lvl1pPr>
              <a:defRPr>
                <a:solidFill>
                  <a:schemeClr val="bg1"/>
                </a:solidFill>
              </a:defRPr>
            </a:lvl1pPr>
          </a:lstStyle>
          <a:p>
            <a:r>
              <a:rPr lang="en-US" dirty="0"/>
              <a:t>Confidential in Confidence</a:t>
            </a:r>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0835" y="270359"/>
            <a:ext cx="4464518" cy="2511291"/>
          </a:xfrm>
          <a:prstGeom prst="rect">
            <a:avLst/>
          </a:prstGeom>
        </p:spPr>
      </p:pic>
    </p:spTree>
    <p:extLst/>
  </p:cSld>
  <p:clrMapOvr>
    <a:masterClrMapping/>
  </p:clrMapOvr>
  <p:transition>
    <p:fade thruBlk="1"/>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8_Section Header">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 y="0"/>
            <a:ext cx="12187060" cy="685799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chemeClr val="bg1"/>
                </a:solidFill>
              </a:defRPr>
            </a:lvl1pPr>
          </a:lstStyle>
          <a:p>
            <a:r>
              <a:rPr lang="en-US"/>
              <a:t>Confidential in Confidence</a:t>
            </a:r>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D2349C9-CA89-7749-937D-7666FFABB5A8}" type="slidenum">
              <a:rPr lang="en-US" smtClean="0"/>
              <a:pPr/>
              <a:t>‹#›</a:t>
            </a:fld>
            <a:endParaRPr lang="en-US" dirty="0"/>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0" y="684444"/>
            <a:ext cx="613022" cy="686923"/>
          </a:xfrm>
          <a:prstGeom prst="rect">
            <a:avLst/>
          </a:prstGeom>
        </p:spPr>
      </p:pic>
    </p:spTree>
    <p:extLst/>
  </p:cSld>
  <p:clrMapOvr>
    <a:masterClrMapping/>
  </p:clrMapOvr>
  <p:transition>
    <p:fade thruBlk="1"/>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15_All Image">
    <p:bg>
      <p:bgPr>
        <a:solidFill>
          <a:srgbClr val="EAEFEF"/>
        </a:solidFill>
        <a:effectLst/>
      </p:bgPr>
    </p:bg>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0" y="0"/>
            <a:ext cx="12192000" cy="6858000"/>
          </a:xfrm>
        </p:spPr>
        <p:txBody>
          <a:bodyPr>
            <a:normAutofit/>
          </a:bodyPr>
          <a:lstStyle>
            <a:lvl1pPr>
              <a:buClr>
                <a:srgbClr val="008D00"/>
              </a:buClr>
              <a:defRPr sz="2400">
                <a:solidFill>
                  <a:schemeClr val="tx1">
                    <a:lumMod val="50000"/>
                    <a:lumOff val="50000"/>
                  </a:schemeClr>
                </a:solidFill>
              </a:defRPr>
            </a:lvl1pPr>
            <a:lvl2pPr>
              <a:buClr>
                <a:srgbClr val="008D00"/>
              </a:buClr>
              <a:defRPr sz="2000">
                <a:solidFill>
                  <a:schemeClr val="tx1">
                    <a:lumMod val="50000"/>
                    <a:lumOff val="50000"/>
                  </a:schemeClr>
                </a:solidFill>
              </a:defRPr>
            </a:lvl2pPr>
            <a:lvl3pPr>
              <a:buClr>
                <a:srgbClr val="008D00"/>
              </a:buClr>
              <a:defRPr sz="1800">
                <a:solidFill>
                  <a:schemeClr val="tx1">
                    <a:lumMod val="50000"/>
                    <a:lumOff val="50000"/>
                  </a:schemeClr>
                </a:solidFill>
              </a:defRPr>
            </a:lvl3pPr>
            <a:lvl4pPr>
              <a:buClr>
                <a:srgbClr val="008D00"/>
              </a:buClr>
              <a:defRPr sz="1600">
                <a:solidFill>
                  <a:schemeClr val="tx1">
                    <a:lumMod val="50000"/>
                    <a:lumOff val="50000"/>
                  </a:schemeClr>
                </a:solidFill>
              </a:defRPr>
            </a:lvl4pPr>
            <a:lvl5pPr>
              <a:buClr>
                <a:srgbClr val="008D00"/>
              </a:buClr>
              <a:defRPr sz="1600">
                <a:solidFill>
                  <a:schemeClr val="tx1">
                    <a:lumMod val="50000"/>
                    <a:lumOff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7" name="Group 6"/>
          <p:cNvGrpSpPr/>
          <p:nvPr/>
        </p:nvGrpSpPr>
        <p:grpSpPr>
          <a:xfrm>
            <a:off x="7993254" y="5389093"/>
            <a:ext cx="4198745" cy="1468907"/>
            <a:chOff x="7993254" y="5389093"/>
            <a:chExt cx="4198745" cy="1468907"/>
          </a:xfrm>
        </p:grpSpPr>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22_Title and Content">
    <p:bg>
      <p:bgPr>
        <a:solidFill>
          <a:srgbClr val="EAEFEF"/>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069515"/>
            <a:ext cx="10515600" cy="3893460"/>
          </a:xfrm>
        </p:spPr>
        <p:txBody>
          <a:bodyPr/>
          <a:lstStyle>
            <a:lvl1pPr marL="228600" indent="-228600">
              <a:buClr>
                <a:srgbClr val="008D00"/>
              </a:buClr>
              <a:buFont typeface="Wingdings" charset="2"/>
              <a:buChar char="§"/>
              <a:defRPr>
                <a:solidFill>
                  <a:schemeClr val="tx1">
                    <a:lumMod val="50000"/>
                    <a:lumOff val="50000"/>
                  </a:schemeClr>
                </a:solidFill>
              </a:defRPr>
            </a:lvl1pPr>
            <a:lvl2pPr marL="685800" indent="-228600">
              <a:buClr>
                <a:srgbClr val="008D00"/>
              </a:buClr>
              <a:buFont typeface="Wingdings" charset="2"/>
              <a:buChar char="§"/>
              <a:defRPr>
                <a:solidFill>
                  <a:schemeClr val="tx1">
                    <a:lumMod val="50000"/>
                    <a:lumOff val="50000"/>
                  </a:schemeClr>
                </a:solidFill>
              </a:defRPr>
            </a:lvl2pPr>
            <a:lvl3pPr marL="1143000" indent="-228600">
              <a:buClr>
                <a:srgbClr val="008D00"/>
              </a:buClr>
              <a:buFont typeface="Wingdings" charset="2"/>
              <a:buChar char="§"/>
              <a:defRPr>
                <a:solidFill>
                  <a:schemeClr val="tx1">
                    <a:lumMod val="50000"/>
                    <a:lumOff val="50000"/>
                  </a:schemeClr>
                </a:solidFill>
              </a:defRPr>
            </a:lvl3pPr>
            <a:lvl4pPr marL="1600200" indent="-228600">
              <a:buClr>
                <a:srgbClr val="008D00"/>
              </a:buClr>
              <a:buFont typeface="Wingdings" charset="2"/>
              <a:buChar char="§"/>
              <a:defRPr>
                <a:solidFill>
                  <a:schemeClr val="tx1">
                    <a:lumMod val="50000"/>
                    <a:lumOff val="50000"/>
                  </a:schemeClr>
                </a:solidFill>
              </a:defRPr>
            </a:lvl4pPr>
            <a:lvl5pPr marL="2057400" indent="-228600">
              <a:buClr>
                <a:srgbClr val="008D00"/>
              </a:buClr>
              <a:buFont typeface="Wingdings" charset="2"/>
              <a:buChar char="§"/>
              <a:defRPr>
                <a:solidFill>
                  <a:schemeClr val="tx1">
                    <a:lumMod val="50000"/>
                    <a:lumOff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p:spPr>
        <p:txBody>
          <a:bodyPr/>
          <a:lstStyle>
            <a:lvl1pPr algn="l">
              <a:defRPr>
                <a:solidFill>
                  <a:srgbClr val="222B50"/>
                </a:solidFill>
              </a:defRPr>
            </a:lvl1pPr>
          </a:lstStyle>
          <a:p>
            <a:r>
              <a:rPr lang="en-US"/>
              <a:t>Confidential in Confidence</a:t>
            </a:r>
            <a:endParaRPr lang="en-US" dirty="0"/>
          </a:p>
        </p:txBody>
      </p:sp>
      <p:sp>
        <p:nvSpPr>
          <p:cNvPr id="6" name="Slide Number Placeholder 5"/>
          <p:cNvSpPr>
            <a:spLocks noGrp="1"/>
          </p:cNvSpPr>
          <p:nvPr>
            <p:ph type="sldNum" sz="quarter" idx="12"/>
          </p:nvPr>
        </p:nvSpPr>
        <p:spPr>
          <a:xfrm>
            <a:off x="4724400" y="6356350"/>
            <a:ext cx="2743200" cy="365125"/>
          </a:xfrm>
        </p:spPr>
        <p:txBody>
          <a:bodyPr/>
          <a:lstStyle>
            <a:lvl1pPr algn="ctr">
              <a:defRPr>
                <a:solidFill>
                  <a:srgbClr val="222B50"/>
                </a:solidFill>
              </a:defRPr>
            </a:lvl1pPr>
          </a:lstStyle>
          <a:p>
            <a:fld id="{9D2349C9-CA89-7749-937D-7666FFABB5A8}" type="slidenum">
              <a:rPr lang="en-US" smtClean="0"/>
              <a:pPr/>
              <a:t>‹#›</a:t>
            </a:fld>
            <a:endParaRPr lang="en-US"/>
          </a:p>
        </p:txBody>
      </p:sp>
      <p:sp>
        <p:nvSpPr>
          <p:cNvPr id="5" name="Title 4"/>
          <p:cNvSpPr>
            <a:spLocks noGrp="1"/>
          </p:cNvSpPr>
          <p:nvPr>
            <p:ph type="title"/>
          </p:nvPr>
        </p:nvSpPr>
        <p:spPr/>
        <p:txBody>
          <a:bodyPr/>
          <a:lstStyle>
            <a:lvl1pPr>
              <a:defRPr>
                <a:solidFill>
                  <a:srgbClr val="222B50"/>
                </a:solidFill>
              </a:defRPr>
            </a:lvl1pPr>
          </a:lstStyle>
          <a:p>
            <a:r>
              <a:rPr lang="en-US"/>
              <a:t>Click to edit Master title style</a:t>
            </a:r>
            <a:endParaRPr lang="en-US" dirty="0"/>
          </a:p>
        </p:txBody>
      </p:sp>
      <p:grpSp>
        <p:nvGrpSpPr>
          <p:cNvPr id="9" name="Group 8"/>
          <p:cNvGrpSpPr/>
          <p:nvPr/>
        </p:nvGrpSpPr>
        <p:grpSpPr>
          <a:xfrm>
            <a:off x="7993254" y="5389093"/>
            <a:ext cx="4198745" cy="1468907"/>
            <a:chOff x="7993254" y="5389093"/>
            <a:chExt cx="4198745" cy="1468907"/>
          </a:xfrm>
        </p:grpSpPr>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22_Two Content">
    <p:bg>
      <p:bgPr>
        <a:solidFill>
          <a:srgbClr val="EAEFEF"/>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2373196"/>
            <a:ext cx="5181600" cy="3300646"/>
          </a:xfrm>
        </p:spPr>
        <p:txBody>
          <a:bodyPr/>
          <a:lstStyle>
            <a:lvl1pPr marL="228600" indent="-228600">
              <a:buClr>
                <a:srgbClr val="008D00"/>
              </a:buClr>
              <a:buFont typeface="Wingdings" charset="2"/>
              <a:buChar char="§"/>
              <a:defRPr>
                <a:solidFill>
                  <a:schemeClr val="tx1">
                    <a:lumMod val="50000"/>
                    <a:lumOff val="50000"/>
                  </a:schemeClr>
                </a:solidFill>
              </a:defRPr>
            </a:lvl1pPr>
            <a:lvl2pPr marL="685800" indent="-228600">
              <a:buClr>
                <a:srgbClr val="008D00"/>
              </a:buClr>
              <a:buFont typeface="Wingdings" charset="2"/>
              <a:buChar char="§"/>
              <a:defRPr>
                <a:solidFill>
                  <a:schemeClr val="tx1">
                    <a:lumMod val="50000"/>
                    <a:lumOff val="50000"/>
                  </a:schemeClr>
                </a:solidFill>
              </a:defRPr>
            </a:lvl2pPr>
            <a:lvl3pPr marL="1143000" indent="-228600">
              <a:buClr>
                <a:srgbClr val="008D00"/>
              </a:buClr>
              <a:buFont typeface="Wingdings" charset="2"/>
              <a:buChar char="§"/>
              <a:defRPr>
                <a:solidFill>
                  <a:schemeClr val="tx1">
                    <a:lumMod val="50000"/>
                    <a:lumOff val="50000"/>
                  </a:schemeClr>
                </a:solidFill>
              </a:defRPr>
            </a:lvl3pPr>
            <a:lvl4pPr marL="1600200" indent="-228600">
              <a:buClr>
                <a:srgbClr val="008D00"/>
              </a:buClr>
              <a:buFont typeface="Wingdings" charset="2"/>
              <a:buChar char="§"/>
              <a:defRPr>
                <a:solidFill>
                  <a:schemeClr val="tx1">
                    <a:lumMod val="50000"/>
                    <a:lumOff val="50000"/>
                  </a:schemeClr>
                </a:solidFill>
              </a:defRPr>
            </a:lvl4pPr>
            <a:lvl5pPr marL="2057400" indent="-228600">
              <a:buClr>
                <a:srgbClr val="008D00"/>
              </a:buClr>
              <a:buFont typeface="Wingdings" charset="2"/>
              <a:buChar char="§"/>
              <a:defRPr>
                <a:solidFill>
                  <a:schemeClr val="tx1">
                    <a:lumMod val="50000"/>
                    <a:lumOff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373196"/>
            <a:ext cx="5181600" cy="3300646"/>
          </a:xfrm>
        </p:spPr>
        <p:txBody>
          <a:bodyPr/>
          <a:lstStyle>
            <a:lvl1pPr marL="228600" indent="-228600">
              <a:buClr>
                <a:srgbClr val="008D00"/>
              </a:buClr>
              <a:buFont typeface="Wingdings" charset="2"/>
              <a:buChar char="§"/>
              <a:defRPr>
                <a:solidFill>
                  <a:schemeClr val="tx1">
                    <a:lumMod val="50000"/>
                    <a:lumOff val="50000"/>
                  </a:schemeClr>
                </a:solidFill>
              </a:defRPr>
            </a:lvl1pPr>
            <a:lvl2pPr marL="685800" indent="-228600">
              <a:buClr>
                <a:srgbClr val="008D00"/>
              </a:buClr>
              <a:buFont typeface="Wingdings" charset="2"/>
              <a:buChar char="§"/>
              <a:defRPr>
                <a:solidFill>
                  <a:schemeClr val="tx1">
                    <a:lumMod val="50000"/>
                    <a:lumOff val="50000"/>
                  </a:schemeClr>
                </a:solidFill>
              </a:defRPr>
            </a:lvl2pPr>
            <a:lvl3pPr marL="1143000" indent="-228600">
              <a:buClr>
                <a:srgbClr val="008D00"/>
              </a:buClr>
              <a:buFont typeface="Wingdings" charset="2"/>
              <a:buChar char="§"/>
              <a:defRPr>
                <a:solidFill>
                  <a:schemeClr val="tx1">
                    <a:lumMod val="50000"/>
                    <a:lumOff val="50000"/>
                  </a:schemeClr>
                </a:solidFill>
              </a:defRPr>
            </a:lvl3pPr>
            <a:lvl4pPr marL="1600200" indent="-228600">
              <a:buClr>
                <a:srgbClr val="008D00"/>
              </a:buClr>
              <a:buFont typeface="Wingdings" charset="2"/>
              <a:buChar char="§"/>
              <a:defRPr>
                <a:solidFill>
                  <a:schemeClr val="tx1">
                    <a:lumMod val="50000"/>
                    <a:lumOff val="50000"/>
                  </a:schemeClr>
                </a:solidFill>
              </a:defRPr>
            </a:lvl4pPr>
            <a:lvl5pPr marL="2057400" indent="-228600">
              <a:buClr>
                <a:srgbClr val="008D00"/>
              </a:buClr>
              <a:buFont typeface="Wingdings" charset="2"/>
              <a:buChar char="§"/>
              <a:defRPr>
                <a:solidFill>
                  <a:schemeClr val="tx1">
                    <a:lumMod val="50000"/>
                    <a:lumOff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solidFill>
                  <a:srgbClr val="222B50"/>
                </a:solidFill>
              </a:defRPr>
            </a:lvl1pPr>
          </a:lstStyle>
          <a:p>
            <a:r>
              <a:rPr lang="en-US" dirty="0"/>
              <a:t>Confidential in Confidence</a:t>
            </a:r>
          </a:p>
        </p:txBody>
      </p:sp>
      <p:sp>
        <p:nvSpPr>
          <p:cNvPr id="7" name="Slide Number Placeholder 6"/>
          <p:cNvSpPr>
            <a:spLocks noGrp="1"/>
          </p:cNvSpPr>
          <p:nvPr>
            <p:ph type="sldNum" sz="quarter" idx="12"/>
          </p:nvPr>
        </p:nvSpPr>
        <p:spPr/>
        <p:txBody>
          <a:bodyPr/>
          <a:lstStyle>
            <a:lvl1pPr>
              <a:defRPr>
                <a:solidFill>
                  <a:srgbClr val="222B50"/>
                </a:solidFill>
              </a:defRPr>
            </a:lvl1pPr>
          </a:lstStyle>
          <a:p>
            <a:fld id="{9D2349C9-CA89-7749-937D-7666FFABB5A8}" type="slidenum">
              <a:rPr lang="en-US" smtClean="0"/>
              <a:pPr/>
              <a:t>‹#›</a:t>
            </a:fld>
            <a:endParaRPr lang="en-US"/>
          </a:p>
        </p:txBody>
      </p:sp>
      <p:sp>
        <p:nvSpPr>
          <p:cNvPr id="2" name="Title 1"/>
          <p:cNvSpPr>
            <a:spLocks noGrp="1"/>
          </p:cNvSpPr>
          <p:nvPr>
            <p:ph type="title"/>
          </p:nvPr>
        </p:nvSpPr>
        <p:spPr/>
        <p:txBody>
          <a:bodyPr/>
          <a:lstStyle>
            <a:lvl1pPr>
              <a:defRPr>
                <a:solidFill>
                  <a:srgbClr val="222B50"/>
                </a:solidFill>
              </a:defRPr>
            </a:lvl1pPr>
          </a:lstStyle>
          <a:p>
            <a:r>
              <a:rPr lang="en-US"/>
              <a:t>Click to edit Master title style</a:t>
            </a:r>
          </a:p>
        </p:txBody>
      </p:sp>
      <p:grpSp>
        <p:nvGrpSpPr>
          <p:cNvPr id="11" name="Group 10"/>
          <p:cNvGrpSpPr/>
          <p:nvPr/>
        </p:nvGrpSpPr>
        <p:grpSpPr>
          <a:xfrm>
            <a:off x="7993254" y="5389093"/>
            <a:ext cx="4198745" cy="1468907"/>
            <a:chOff x="7993254" y="5389093"/>
            <a:chExt cx="4198745" cy="1468907"/>
          </a:xfrm>
        </p:grpSpPr>
        <p:pic>
          <p:nvPicPr>
            <p:cNvPr id="12" name="Pictur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2_Blank">
    <p:bg>
      <p:bgPr>
        <a:solidFill>
          <a:schemeClr val="bg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222B50"/>
                </a:solidFill>
              </a:defRPr>
            </a:lvl1pPr>
          </a:lstStyle>
          <a:p>
            <a:r>
              <a:rPr lang="en-US"/>
              <a:t>Confidential in Confidence</a:t>
            </a:r>
            <a:endParaRPr lang="en-US" dirty="0"/>
          </a:p>
        </p:txBody>
      </p:sp>
      <p:sp>
        <p:nvSpPr>
          <p:cNvPr id="4" name="Slide Number Placeholder 3"/>
          <p:cNvSpPr>
            <a:spLocks noGrp="1"/>
          </p:cNvSpPr>
          <p:nvPr>
            <p:ph type="sldNum" sz="quarter" idx="12"/>
          </p:nvPr>
        </p:nvSpPr>
        <p:spPr/>
        <p:txBody>
          <a:bodyPr/>
          <a:lstStyle>
            <a:lvl1pPr>
              <a:defRPr>
                <a:solidFill>
                  <a:srgbClr val="222B50"/>
                </a:solidFill>
              </a:defRPr>
            </a:lvl1pPr>
          </a:lstStyle>
          <a:p>
            <a:fld id="{9D2349C9-CA89-7749-937D-7666FFABB5A8}" type="slidenum">
              <a:rPr lang="en-US" smtClean="0"/>
              <a:pPr/>
              <a:t>‹#›</a:t>
            </a:fld>
            <a:endParaRPr lang="en-US"/>
          </a:p>
        </p:txBody>
      </p:sp>
      <p:grpSp>
        <p:nvGrpSpPr>
          <p:cNvPr id="7" name="Group 6"/>
          <p:cNvGrpSpPr/>
          <p:nvPr/>
        </p:nvGrpSpPr>
        <p:grpSpPr>
          <a:xfrm>
            <a:off x="7993254" y="5389093"/>
            <a:ext cx="4198746" cy="1468907"/>
            <a:chOff x="7993254" y="5389093"/>
            <a:chExt cx="4198746" cy="1468907"/>
          </a:xfrm>
        </p:grpSpPr>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6" cy="1468907"/>
            </a:xfrm>
            <a:prstGeom prst="rect">
              <a:avLst/>
            </a:prstGeom>
          </p:spPr>
        </p:pic>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21_Comparison">
    <p:bg>
      <p:bgPr>
        <a:solidFill>
          <a:srgbClr val="EAEFE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solidFill>
                  <a:srgbClr val="222B50"/>
                </a:solidFill>
              </a:defRPr>
            </a:lvl1p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normAutofit/>
          </a:bodyPr>
          <a:lstStyle>
            <a:lvl1pPr marL="0" indent="0">
              <a:buNone/>
              <a:defRPr sz="2800" b="0" i="0">
                <a:solidFill>
                  <a:schemeClr val="tx1">
                    <a:lumMod val="50000"/>
                    <a:lumOff val="50000"/>
                  </a:schemeClr>
                </a:solidFill>
                <a:latin typeface="Open Sans Light" charset="0"/>
                <a:ea typeface="Open Sans Light" charset="0"/>
                <a:cs typeface="Open Sans Light"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normAutofit/>
          </a:bodyPr>
          <a:lstStyle>
            <a:lvl1pPr>
              <a:buClr>
                <a:srgbClr val="008D00"/>
              </a:buClr>
              <a:defRPr sz="2400">
                <a:solidFill>
                  <a:schemeClr val="tx1">
                    <a:lumMod val="50000"/>
                    <a:lumOff val="50000"/>
                  </a:schemeClr>
                </a:solidFill>
              </a:defRPr>
            </a:lvl1pPr>
            <a:lvl2pPr>
              <a:buClr>
                <a:srgbClr val="008D00"/>
              </a:buClr>
              <a:defRPr sz="2000">
                <a:solidFill>
                  <a:schemeClr val="tx1">
                    <a:lumMod val="50000"/>
                    <a:lumOff val="50000"/>
                  </a:schemeClr>
                </a:solidFill>
              </a:defRPr>
            </a:lvl2pPr>
            <a:lvl3pPr>
              <a:buClr>
                <a:srgbClr val="008D00"/>
              </a:buClr>
              <a:defRPr sz="1800">
                <a:solidFill>
                  <a:schemeClr val="tx1">
                    <a:lumMod val="50000"/>
                    <a:lumOff val="50000"/>
                  </a:schemeClr>
                </a:solidFill>
              </a:defRPr>
            </a:lvl3pPr>
            <a:lvl4pPr>
              <a:buClr>
                <a:srgbClr val="008D00"/>
              </a:buClr>
              <a:defRPr sz="1600">
                <a:solidFill>
                  <a:schemeClr val="tx1">
                    <a:lumMod val="50000"/>
                    <a:lumOff val="50000"/>
                  </a:schemeClr>
                </a:solidFill>
              </a:defRPr>
            </a:lvl4pPr>
            <a:lvl5pPr>
              <a:buClr>
                <a:srgbClr val="008D00"/>
              </a:buClr>
              <a:defRPr sz="1600">
                <a:solidFill>
                  <a:schemeClr val="tx1">
                    <a:lumMod val="50000"/>
                    <a:lumOff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normAutofit/>
          </a:bodyPr>
          <a:lstStyle>
            <a:lvl1pPr marL="0" indent="0">
              <a:buNone/>
              <a:defRPr sz="2800" b="0" i="0">
                <a:solidFill>
                  <a:schemeClr val="tx1">
                    <a:lumMod val="50000"/>
                    <a:lumOff val="50000"/>
                  </a:schemeClr>
                </a:solidFill>
                <a:latin typeface="Open Sans Light" charset="0"/>
                <a:ea typeface="Open Sans Light" charset="0"/>
                <a:cs typeface="Open Sans Light"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normAutofit/>
          </a:bodyPr>
          <a:lstStyle>
            <a:lvl1pPr>
              <a:buClr>
                <a:srgbClr val="008D00"/>
              </a:buClr>
              <a:defRPr sz="2400">
                <a:solidFill>
                  <a:schemeClr val="tx1">
                    <a:lumMod val="50000"/>
                    <a:lumOff val="50000"/>
                  </a:schemeClr>
                </a:solidFill>
              </a:defRPr>
            </a:lvl1pPr>
            <a:lvl2pPr>
              <a:buClr>
                <a:srgbClr val="008D00"/>
              </a:buClr>
              <a:defRPr sz="2000">
                <a:solidFill>
                  <a:schemeClr val="tx1">
                    <a:lumMod val="50000"/>
                    <a:lumOff val="50000"/>
                  </a:schemeClr>
                </a:solidFill>
              </a:defRPr>
            </a:lvl2pPr>
            <a:lvl3pPr>
              <a:buClr>
                <a:srgbClr val="008D00"/>
              </a:buClr>
              <a:defRPr sz="1800">
                <a:solidFill>
                  <a:schemeClr val="tx1">
                    <a:lumMod val="50000"/>
                    <a:lumOff val="50000"/>
                  </a:schemeClr>
                </a:solidFill>
              </a:defRPr>
            </a:lvl3pPr>
            <a:lvl4pPr>
              <a:buClr>
                <a:srgbClr val="008D00"/>
              </a:buClr>
              <a:defRPr sz="1600">
                <a:solidFill>
                  <a:schemeClr val="tx1">
                    <a:lumMod val="50000"/>
                    <a:lumOff val="50000"/>
                  </a:schemeClr>
                </a:solidFill>
              </a:defRPr>
            </a:lvl4pPr>
            <a:lvl5pPr>
              <a:buClr>
                <a:srgbClr val="008D00"/>
              </a:buClr>
              <a:defRPr sz="1600">
                <a:solidFill>
                  <a:schemeClr val="tx1">
                    <a:lumMod val="50000"/>
                    <a:lumOff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222B50"/>
                </a:solidFill>
              </a:defRPr>
            </a:lvl1pPr>
          </a:lstStyle>
          <a:p>
            <a:r>
              <a:rPr lang="en-US"/>
              <a:t>Confidential in Confidence</a:t>
            </a:r>
            <a:endParaRPr lang="en-US" dirty="0"/>
          </a:p>
        </p:txBody>
      </p:sp>
      <p:sp>
        <p:nvSpPr>
          <p:cNvPr id="9" name="Slide Number Placeholder 8"/>
          <p:cNvSpPr>
            <a:spLocks noGrp="1"/>
          </p:cNvSpPr>
          <p:nvPr>
            <p:ph type="sldNum" sz="quarter" idx="12"/>
          </p:nvPr>
        </p:nvSpPr>
        <p:spPr/>
        <p:txBody>
          <a:bodyPr/>
          <a:lstStyle>
            <a:lvl1pPr>
              <a:defRPr>
                <a:solidFill>
                  <a:srgbClr val="222B50"/>
                </a:solidFill>
              </a:defRPr>
            </a:lvl1pPr>
          </a:lstStyle>
          <a:p>
            <a:fld id="{9D2349C9-CA89-7749-937D-7666FFABB5A8}" type="slidenum">
              <a:rPr lang="en-US" smtClean="0"/>
              <a:pPr/>
              <a:t>‹#›</a:t>
            </a:fld>
            <a:endParaRPr lang="en-US"/>
          </a:p>
        </p:txBody>
      </p:sp>
      <p:grpSp>
        <p:nvGrpSpPr>
          <p:cNvPr id="12" name="Group 11"/>
          <p:cNvGrpSpPr/>
          <p:nvPr/>
        </p:nvGrpSpPr>
        <p:grpSpPr>
          <a:xfrm>
            <a:off x="7993254" y="5389093"/>
            <a:ext cx="4198745" cy="1468907"/>
            <a:chOff x="7993254" y="5389093"/>
            <a:chExt cx="4198745" cy="1468907"/>
          </a:xfrm>
        </p:grpSpPr>
        <p:pic>
          <p:nvPicPr>
            <p:cNvPr id="13" name="Picture 1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21_Title Only">
    <p:bg>
      <p:bgPr>
        <a:solidFill>
          <a:srgbClr val="EAEFE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22B50"/>
                </a:solidFill>
              </a:defRPr>
            </a:lvl1pPr>
          </a:lstStyle>
          <a:p>
            <a:r>
              <a:rPr lang="en-US"/>
              <a:t>Click to edit Master title style</a:t>
            </a:r>
          </a:p>
        </p:txBody>
      </p:sp>
      <p:sp>
        <p:nvSpPr>
          <p:cNvPr id="3" name="Date Placeholder 2"/>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222B50"/>
                </a:solidFill>
              </a:defRPr>
            </a:lvl1pPr>
          </a:lstStyle>
          <a:p>
            <a:r>
              <a:rPr lang="en-US" dirty="0"/>
              <a:t>Confidential in Confidence</a:t>
            </a:r>
          </a:p>
        </p:txBody>
      </p:sp>
      <p:sp>
        <p:nvSpPr>
          <p:cNvPr id="5" name="Slide Number Placeholder 4"/>
          <p:cNvSpPr>
            <a:spLocks noGrp="1"/>
          </p:cNvSpPr>
          <p:nvPr>
            <p:ph type="sldNum" sz="quarter" idx="12"/>
          </p:nvPr>
        </p:nvSpPr>
        <p:spPr/>
        <p:txBody>
          <a:bodyPr/>
          <a:lstStyle>
            <a:lvl1pPr>
              <a:defRPr>
                <a:solidFill>
                  <a:srgbClr val="222B50"/>
                </a:solidFill>
              </a:defRPr>
            </a:lvl1pPr>
          </a:lstStyle>
          <a:p>
            <a:fld id="{9D2349C9-CA89-7749-937D-7666FFABB5A8}" type="slidenum">
              <a:rPr lang="en-US" smtClean="0"/>
              <a:pPr/>
              <a:t>‹#›</a:t>
            </a:fld>
            <a:endParaRPr lang="en-US"/>
          </a:p>
        </p:txBody>
      </p:sp>
      <p:grpSp>
        <p:nvGrpSpPr>
          <p:cNvPr id="8" name="Group 7"/>
          <p:cNvGrpSpPr/>
          <p:nvPr/>
        </p:nvGrpSpPr>
        <p:grpSpPr>
          <a:xfrm>
            <a:off x="7993254" y="5389093"/>
            <a:ext cx="4198745" cy="1468907"/>
            <a:chOff x="7993254" y="5389093"/>
            <a:chExt cx="4198745" cy="1468907"/>
          </a:xfrm>
        </p:grpSpPr>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21_Blank">
    <p:bg>
      <p:bgPr>
        <a:solidFill>
          <a:srgbClr val="EAEFEF"/>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222B50"/>
                </a:solidFill>
              </a:defRPr>
            </a:lvl1pPr>
          </a:lstStyle>
          <a:p>
            <a:r>
              <a:rPr lang="en-US"/>
              <a:t>Confidential in Confidence</a:t>
            </a:r>
            <a:endParaRPr lang="en-US" dirty="0"/>
          </a:p>
        </p:txBody>
      </p:sp>
      <p:sp>
        <p:nvSpPr>
          <p:cNvPr id="4" name="Slide Number Placeholder 3"/>
          <p:cNvSpPr>
            <a:spLocks noGrp="1"/>
          </p:cNvSpPr>
          <p:nvPr>
            <p:ph type="sldNum" sz="quarter" idx="12"/>
          </p:nvPr>
        </p:nvSpPr>
        <p:spPr/>
        <p:txBody>
          <a:bodyPr/>
          <a:lstStyle>
            <a:lvl1pPr>
              <a:defRPr>
                <a:solidFill>
                  <a:srgbClr val="222B50"/>
                </a:solidFill>
              </a:defRPr>
            </a:lvl1pPr>
          </a:lstStyle>
          <a:p>
            <a:fld id="{9D2349C9-CA89-7749-937D-7666FFABB5A8}" type="slidenum">
              <a:rPr lang="en-US" smtClean="0"/>
              <a:pPr/>
              <a:t>‹#›</a:t>
            </a:fld>
            <a:endParaRPr lang="en-US"/>
          </a:p>
        </p:txBody>
      </p:sp>
      <p:grpSp>
        <p:nvGrpSpPr>
          <p:cNvPr id="7" name="Group 6"/>
          <p:cNvGrpSpPr/>
          <p:nvPr/>
        </p:nvGrpSpPr>
        <p:grpSpPr>
          <a:xfrm>
            <a:off x="7993254" y="5389093"/>
            <a:ext cx="4198745" cy="1468907"/>
            <a:chOff x="7993254" y="5389093"/>
            <a:chExt cx="4198745" cy="1468907"/>
          </a:xfrm>
        </p:grpSpPr>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21_Content with Caption">
    <p:bg>
      <p:bgPr>
        <a:solidFill>
          <a:srgbClr val="EAEFE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987425"/>
            <a:ext cx="6627812" cy="574676"/>
          </a:xfrm>
        </p:spPr>
        <p:txBody>
          <a:bodyPr anchor="b">
            <a:normAutofit/>
          </a:bodyPr>
          <a:lstStyle>
            <a:lvl1pPr>
              <a:defRPr sz="2400">
                <a:solidFill>
                  <a:srgbClr val="222B50"/>
                </a:solidFill>
              </a:defRPr>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buClr>
                <a:srgbClr val="008D00"/>
              </a:buClr>
              <a:defRPr sz="3200">
                <a:solidFill>
                  <a:schemeClr val="tx1">
                    <a:lumMod val="50000"/>
                    <a:lumOff val="50000"/>
                  </a:schemeClr>
                </a:solidFill>
              </a:defRPr>
            </a:lvl1pPr>
            <a:lvl2pPr>
              <a:buClr>
                <a:srgbClr val="008D00"/>
              </a:buClr>
              <a:defRPr sz="2800">
                <a:solidFill>
                  <a:schemeClr val="tx1">
                    <a:lumMod val="50000"/>
                    <a:lumOff val="50000"/>
                  </a:schemeClr>
                </a:solidFill>
              </a:defRPr>
            </a:lvl2pPr>
            <a:lvl3pPr>
              <a:buClr>
                <a:srgbClr val="008D00"/>
              </a:buClr>
              <a:defRPr sz="2400">
                <a:solidFill>
                  <a:schemeClr val="tx1">
                    <a:lumMod val="50000"/>
                    <a:lumOff val="50000"/>
                  </a:schemeClr>
                </a:solidFill>
              </a:defRPr>
            </a:lvl3pPr>
            <a:lvl4pPr>
              <a:buClr>
                <a:srgbClr val="008D00"/>
              </a:buClr>
              <a:defRPr sz="2000">
                <a:solidFill>
                  <a:schemeClr val="tx1">
                    <a:lumMod val="50000"/>
                    <a:lumOff val="50000"/>
                  </a:schemeClr>
                </a:solidFill>
              </a:defRPr>
            </a:lvl4pPr>
            <a:lvl5pPr>
              <a:buClr>
                <a:srgbClr val="008D00"/>
              </a:buClr>
              <a:defRPr sz="2000">
                <a:solidFill>
                  <a:schemeClr val="tx1">
                    <a:lumMod val="50000"/>
                    <a:lumOff val="50000"/>
                  </a:schemeClr>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rgbClr val="222B5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222B50"/>
                </a:solidFill>
              </a:defRPr>
            </a:lvl1pPr>
          </a:lstStyle>
          <a:p>
            <a:r>
              <a:rPr lang="en-US"/>
              <a:t>Confidential in Confidence</a:t>
            </a:r>
            <a:endParaRPr lang="en-US" dirty="0"/>
          </a:p>
        </p:txBody>
      </p:sp>
      <p:sp>
        <p:nvSpPr>
          <p:cNvPr id="7" name="Slide Number Placeholder 6"/>
          <p:cNvSpPr>
            <a:spLocks noGrp="1"/>
          </p:cNvSpPr>
          <p:nvPr>
            <p:ph type="sldNum" sz="quarter" idx="12"/>
          </p:nvPr>
        </p:nvSpPr>
        <p:spPr/>
        <p:txBody>
          <a:bodyPr/>
          <a:lstStyle>
            <a:lvl1pPr>
              <a:defRPr>
                <a:solidFill>
                  <a:srgbClr val="222B50"/>
                </a:solidFill>
              </a:defRPr>
            </a:lvl1pPr>
          </a:lstStyle>
          <a:p>
            <a:fld id="{9D2349C9-CA89-7749-937D-7666FFABB5A8}" type="slidenum">
              <a:rPr lang="en-US" smtClean="0"/>
              <a:pPr/>
              <a:t>‹#›</a:t>
            </a:fld>
            <a:endParaRPr lang="en-US"/>
          </a:p>
        </p:txBody>
      </p:sp>
      <p:grpSp>
        <p:nvGrpSpPr>
          <p:cNvPr id="10" name="Group 9"/>
          <p:cNvGrpSpPr/>
          <p:nvPr/>
        </p:nvGrpSpPr>
        <p:grpSpPr>
          <a:xfrm>
            <a:off x="7993254" y="5389093"/>
            <a:ext cx="4198745" cy="1468907"/>
            <a:chOff x="7993254" y="5389093"/>
            <a:chExt cx="4198745" cy="1468907"/>
          </a:xfrm>
        </p:grpSpPr>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21_Picture with Caption">
    <p:bg>
      <p:bgPr>
        <a:solidFill>
          <a:srgbClr val="EAEFE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987425"/>
            <a:ext cx="8716807" cy="574676"/>
          </a:xfrm>
        </p:spPr>
        <p:txBody>
          <a:bodyPr anchor="b">
            <a:normAutofit/>
          </a:bodyPr>
          <a:lstStyle>
            <a:lvl1pPr>
              <a:defRPr sz="2400">
                <a:solidFill>
                  <a:srgbClr val="222B50"/>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rgbClr val="222B5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222B50"/>
                </a:solidFill>
              </a:defRPr>
            </a:lvl1pPr>
          </a:lstStyle>
          <a:p>
            <a:r>
              <a:rPr lang="en-US"/>
              <a:t>Confidential in Confidence</a:t>
            </a:r>
            <a:endParaRPr lang="en-US" dirty="0"/>
          </a:p>
        </p:txBody>
      </p:sp>
      <p:sp>
        <p:nvSpPr>
          <p:cNvPr id="7" name="Slide Number Placeholder 6"/>
          <p:cNvSpPr>
            <a:spLocks noGrp="1"/>
          </p:cNvSpPr>
          <p:nvPr>
            <p:ph type="sldNum" sz="quarter" idx="12"/>
          </p:nvPr>
        </p:nvSpPr>
        <p:spPr/>
        <p:txBody>
          <a:bodyPr/>
          <a:lstStyle>
            <a:lvl1pPr>
              <a:defRPr>
                <a:solidFill>
                  <a:srgbClr val="222B50"/>
                </a:solidFill>
              </a:defRPr>
            </a:lvl1pPr>
          </a:lstStyle>
          <a:p>
            <a:fld id="{9D2349C9-CA89-7749-937D-7666FFABB5A8}" type="slidenum">
              <a:rPr lang="en-US" smtClean="0"/>
              <a:pPr/>
              <a:t>‹#›</a:t>
            </a:fld>
            <a:endParaRPr lang="en-US"/>
          </a:p>
        </p:txBody>
      </p:sp>
      <p:grpSp>
        <p:nvGrpSpPr>
          <p:cNvPr id="10" name="Group 9"/>
          <p:cNvGrpSpPr/>
          <p:nvPr/>
        </p:nvGrpSpPr>
        <p:grpSpPr>
          <a:xfrm>
            <a:off x="7993254" y="5389093"/>
            <a:ext cx="4198745" cy="1468907"/>
            <a:chOff x="7993254" y="5389093"/>
            <a:chExt cx="4198745" cy="1468907"/>
          </a:xfrm>
        </p:grpSpPr>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23_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069515"/>
            <a:ext cx="10515600" cy="3893460"/>
          </a:xfrm>
        </p:spPr>
        <p:txBody>
          <a:bodyPr/>
          <a:lstStyle>
            <a:lvl1pPr marL="228600" indent="-228600">
              <a:buClr>
                <a:srgbClr val="008D00"/>
              </a:buClr>
              <a:buFont typeface="Wingdings" charset="2"/>
              <a:buChar char="§"/>
              <a:defRPr>
                <a:solidFill>
                  <a:schemeClr val="tx1">
                    <a:lumMod val="50000"/>
                    <a:lumOff val="50000"/>
                  </a:schemeClr>
                </a:solidFill>
              </a:defRPr>
            </a:lvl1pPr>
            <a:lvl2pPr marL="685800" indent="-228600">
              <a:buClr>
                <a:srgbClr val="008D00"/>
              </a:buClr>
              <a:buFont typeface="Wingdings" charset="2"/>
              <a:buChar char="§"/>
              <a:defRPr>
                <a:solidFill>
                  <a:schemeClr val="tx1">
                    <a:lumMod val="50000"/>
                    <a:lumOff val="50000"/>
                  </a:schemeClr>
                </a:solidFill>
              </a:defRPr>
            </a:lvl2pPr>
            <a:lvl3pPr marL="1143000" indent="-228600">
              <a:buClr>
                <a:srgbClr val="008D00"/>
              </a:buClr>
              <a:buFont typeface="Wingdings" charset="2"/>
              <a:buChar char="§"/>
              <a:defRPr>
                <a:solidFill>
                  <a:schemeClr val="tx1">
                    <a:lumMod val="50000"/>
                    <a:lumOff val="50000"/>
                  </a:schemeClr>
                </a:solidFill>
              </a:defRPr>
            </a:lvl3pPr>
            <a:lvl4pPr marL="1600200" indent="-228600">
              <a:buClr>
                <a:srgbClr val="008D00"/>
              </a:buClr>
              <a:buFont typeface="Wingdings" charset="2"/>
              <a:buChar char="§"/>
              <a:defRPr>
                <a:solidFill>
                  <a:schemeClr val="tx1">
                    <a:lumMod val="50000"/>
                    <a:lumOff val="50000"/>
                  </a:schemeClr>
                </a:solidFill>
              </a:defRPr>
            </a:lvl4pPr>
            <a:lvl5pPr marL="2057400" indent="-228600">
              <a:buClr>
                <a:srgbClr val="008D00"/>
              </a:buClr>
              <a:buFont typeface="Wingdings" charset="2"/>
              <a:buChar char="§"/>
              <a:defRPr>
                <a:solidFill>
                  <a:schemeClr val="tx1">
                    <a:lumMod val="50000"/>
                    <a:lumOff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p:spPr>
        <p:txBody>
          <a:bodyPr/>
          <a:lstStyle>
            <a:lvl1pPr algn="l">
              <a:defRPr>
                <a:solidFill>
                  <a:srgbClr val="222B50"/>
                </a:solidFill>
              </a:defRPr>
            </a:lvl1pPr>
          </a:lstStyle>
          <a:p>
            <a:r>
              <a:rPr lang="en-US"/>
              <a:t>Confidential in Confidence</a:t>
            </a:r>
            <a:endParaRPr lang="en-US" dirty="0"/>
          </a:p>
        </p:txBody>
      </p:sp>
      <p:sp>
        <p:nvSpPr>
          <p:cNvPr id="6" name="Slide Number Placeholder 5"/>
          <p:cNvSpPr>
            <a:spLocks noGrp="1"/>
          </p:cNvSpPr>
          <p:nvPr>
            <p:ph type="sldNum" sz="quarter" idx="12"/>
          </p:nvPr>
        </p:nvSpPr>
        <p:spPr/>
        <p:txBody>
          <a:bodyPr/>
          <a:lstStyle>
            <a:lvl1pPr algn="ctr">
              <a:defRPr>
                <a:solidFill>
                  <a:srgbClr val="222B50"/>
                </a:solidFill>
              </a:defRPr>
            </a:lvl1pPr>
          </a:lstStyle>
          <a:p>
            <a:fld id="{9D2349C9-CA89-7749-937D-7666FFABB5A8}" type="slidenum">
              <a:rPr lang="en-US" smtClean="0"/>
              <a:pPr/>
              <a:t>‹#›</a:t>
            </a:fld>
            <a:endParaRPr lang="en-US"/>
          </a:p>
        </p:txBody>
      </p:sp>
      <p:sp>
        <p:nvSpPr>
          <p:cNvPr id="5" name="Title 4"/>
          <p:cNvSpPr>
            <a:spLocks noGrp="1"/>
          </p:cNvSpPr>
          <p:nvPr>
            <p:ph type="title"/>
          </p:nvPr>
        </p:nvSpPr>
        <p:spPr/>
        <p:txBody>
          <a:bodyPr/>
          <a:lstStyle>
            <a:lvl1pPr>
              <a:defRPr>
                <a:solidFill>
                  <a:srgbClr val="222B50"/>
                </a:solidFill>
              </a:defRPr>
            </a:lvl1pPr>
          </a:lstStyle>
          <a:p>
            <a:r>
              <a:rPr lang="en-US"/>
              <a:t>Click to edit Master title style</a:t>
            </a:r>
            <a:endParaRPr lang="en-US" dirty="0"/>
          </a:p>
        </p:txBody>
      </p:sp>
      <p:grpSp>
        <p:nvGrpSpPr>
          <p:cNvPr id="10" name="Group 9"/>
          <p:cNvGrpSpPr/>
          <p:nvPr/>
        </p:nvGrpSpPr>
        <p:grpSpPr>
          <a:xfrm>
            <a:off x="7993254" y="5389093"/>
            <a:ext cx="4198745" cy="1468907"/>
            <a:chOff x="7993254" y="5389093"/>
            <a:chExt cx="4198745" cy="1468907"/>
          </a:xfrm>
        </p:grpSpPr>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23_Two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2373196"/>
            <a:ext cx="5181600" cy="3300646"/>
          </a:xfrm>
        </p:spPr>
        <p:txBody>
          <a:bodyPr/>
          <a:lstStyle>
            <a:lvl1pPr>
              <a:buClr>
                <a:srgbClr val="008D00"/>
              </a:buClr>
              <a:defRPr>
                <a:solidFill>
                  <a:schemeClr val="tx1">
                    <a:lumMod val="50000"/>
                    <a:lumOff val="50000"/>
                  </a:schemeClr>
                </a:solidFill>
              </a:defRPr>
            </a:lvl1pPr>
            <a:lvl2pPr>
              <a:buClr>
                <a:srgbClr val="008D00"/>
              </a:buClr>
              <a:defRPr>
                <a:solidFill>
                  <a:schemeClr val="tx1">
                    <a:lumMod val="50000"/>
                    <a:lumOff val="50000"/>
                  </a:schemeClr>
                </a:solidFill>
              </a:defRPr>
            </a:lvl2pPr>
            <a:lvl3pPr>
              <a:buClr>
                <a:srgbClr val="008D00"/>
              </a:buClr>
              <a:defRPr>
                <a:solidFill>
                  <a:schemeClr val="tx1">
                    <a:lumMod val="50000"/>
                    <a:lumOff val="50000"/>
                  </a:schemeClr>
                </a:solidFill>
              </a:defRPr>
            </a:lvl3pPr>
            <a:lvl4pPr>
              <a:buClr>
                <a:srgbClr val="008D00"/>
              </a:buClr>
              <a:defRPr>
                <a:solidFill>
                  <a:schemeClr val="tx1">
                    <a:lumMod val="50000"/>
                    <a:lumOff val="50000"/>
                  </a:schemeClr>
                </a:solidFill>
              </a:defRPr>
            </a:lvl4pPr>
            <a:lvl5pPr>
              <a:buClr>
                <a:srgbClr val="008D00"/>
              </a:buClr>
              <a:defRPr>
                <a:solidFill>
                  <a:schemeClr val="tx1">
                    <a:lumMod val="50000"/>
                    <a:lumOff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373196"/>
            <a:ext cx="5181600" cy="3300646"/>
          </a:xfrm>
        </p:spPr>
        <p:txBody>
          <a:bodyPr/>
          <a:lstStyle>
            <a:lvl1pPr>
              <a:buClr>
                <a:srgbClr val="008D00"/>
              </a:buClr>
              <a:defRPr>
                <a:solidFill>
                  <a:schemeClr val="tx1">
                    <a:lumMod val="50000"/>
                    <a:lumOff val="50000"/>
                  </a:schemeClr>
                </a:solidFill>
              </a:defRPr>
            </a:lvl1pPr>
            <a:lvl2pPr>
              <a:buClr>
                <a:srgbClr val="008D00"/>
              </a:buClr>
              <a:defRPr>
                <a:solidFill>
                  <a:schemeClr val="tx1">
                    <a:lumMod val="50000"/>
                    <a:lumOff val="50000"/>
                  </a:schemeClr>
                </a:solidFill>
              </a:defRPr>
            </a:lvl2pPr>
            <a:lvl3pPr>
              <a:buClr>
                <a:srgbClr val="008D00"/>
              </a:buClr>
              <a:defRPr>
                <a:solidFill>
                  <a:schemeClr val="tx1">
                    <a:lumMod val="50000"/>
                    <a:lumOff val="50000"/>
                  </a:schemeClr>
                </a:solidFill>
              </a:defRPr>
            </a:lvl3pPr>
            <a:lvl4pPr>
              <a:buClr>
                <a:srgbClr val="008D00"/>
              </a:buClr>
              <a:defRPr>
                <a:solidFill>
                  <a:schemeClr val="tx1">
                    <a:lumMod val="50000"/>
                    <a:lumOff val="50000"/>
                  </a:schemeClr>
                </a:solidFill>
              </a:defRPr>
            </a:lvl4pPr>
            <a:lvl5pPr>
              <a:buClr>
                <a:srgbClr val="008D00"/>
              </a:buClr>
              <a:defRPr>
                <a:solidFill>
                  <a:schemeClr val="tx1">
                    <a:lumMod val="50000"/>
                    <a:lumOff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lgn="l">
              <a:defRPr>
                <a:solidFill>
                  <a:srgbClr val="222B50"/>
                </a:solidFill>
              </a:defRPr>
            </a:lvl1pPr>
          </a:lstStyle>
          <a:p>
            <a:r>
              <a:rPr lang="en-US"/>
              <a:t>Confidential in Confidence</a:t>
            </a:r>
            <a:endParaRPr lang="en-US" dirty="0"/>
          </a:p>
        </p:txBody>
      </p:sp>
      <p:sp>
        <p:nvSpPr>
          <p:cNvPr id="7" name="Slide Number Placeholder 6"/>
          <p:cNvSpPr>
            <a:spLocks noGrp="1"/>
          </p:cNvSpPr>
          <p:nvPr>
            <p:ph type="sldNum" sz="quarter" idx="12"/>
          </p:nvPr>
        </p:nvSpPr>
        <p:spPr/>
        <p:txBody>
          <a:bodyPr/>
          <a:lstStyle>
            <a:lvl1pPr>
              <a:defRPr>
                <a:solidFill>
                  <a:srgbClr val="222B50"/>
                </a:solidFill>
              </a:defRPr>
            </a:lvl1pPr>
          </a:lstStyle>
          <a:p>
            <a:fld id="{9D2349C9-CA89-7749-937D-7666FFABB5A8}" type="slidenum">
              <a:rPr lang="en-US" smtClean="0"/>
              <a:pPr/>
              <a:t>‹#›</a:t>
            </a:fld>
            <a:endParaRPr lang="en-US"/>
          </a:p>
        </p:txBody>
      </p:sp>
      <p:sp>
        <p:nvSpPr>
          <p:cNvPr id="2" name="Title 1"/>
          <p:cNvSpPr>
            <a:spLocks noGrp="1"/>
          </p:cNvSpPr>
          <p:nvPr>
            <p:ph type="title"/>
          </p:nvPr>
        </p:nvSpPr>
        <p:spPr/>
        <p:txBody>
          <a:bodyPr/>
          <a:lstStyle>
            <a:lvl1pPr>
              <a:defRPr>
                <a:solidFill>
                  <a:srgbClr val="222B50"/>
                </a:solidFill>
              </a:defRPr>
            </a:lvl1pPr>
          </a:lstStyle>
          <a:p>
            <a:r>
              <a:rPr lang="en-US"/>
              <a:t>Click to edit Master title style</a:t>
            </a:r>
          </a:p>
        </p:txBody>
      </p:sp>
      <p:grpSp>
        <p:nvGrpSpPr>
          <p:cNvPr id="11" name="Group 10"/>
          <p:cNvGrpSpPr/>
          <p:nvPr/>
        </p:nvGrpSpPr>
        <p:grpSpPr>
          <a:xfrm>
            <a:off x="7993254" y="5389093"/>
            <a:ext cx="4198745" cy="1468907"/>
            <a:chOff x="7993254" y="5389093"/>
            <a:chExt cx="4198745" cy="1468907"/>
          </a:xfrm>
        </p:grpSpPr>
        <p:pic>
          <p:nvPicPr>
            <p:cNvPr id="12" name="Pictur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22_Comparis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solidFill>
                  <a:srgbClr val="222B50"/>
                </a:solidFill>
              </a:defRPr>
            </a:lvl1p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normAutofit/>
          </a:bodyPr>
          <a:lstStyle>
            <a:lvl1pPr marL="0" indent="0">
              <a:buNone/>
              <a:defRPr sz="2800" b="0" i="0">
                <a:solidFill>
                  <a:schemeClr val="tx1">
                    <a:lumMod val="50000"/>
                    <a:lumOff val="50000"/>
                  </a:schemeClr>
                </a:solidFill>
                <a:latin typeface="Open Sans Light" charset="0"/>
                <a:ea typeface="Open Sans Light" charset="0"/>
                <a:cs typeface="Open Sans Light"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normAutofit/>
          </a:bodyPr>
          <a:lstStyle>
            <a:lvl1pPr>
              <a:buClr>
                <a:srgbClr val="008D00"/>
              </a:buClr>
              <a:defRPr sz="2400">
                <a:solidFill>
                  <a:schemeClr val="tx1">
                    <a:lumMod val="50000"/>
                    <a:lumOff val="50000"/>
                  </a:schemeClr>
                </a:solidFill>
              </a:defRPr>
            </a:lvl1pPr>
            <a:lvl2pPr>
              <a:buClr>
                <a:srgbClr val="008D00"/>
              </a:buClr>
              <a:defRPr sz="2000">
                <a:solidFill>
                  <a:schemeClr val="tx1">
                    <a:lumMod val="50000"/>
                    <a:lumOff val="50000"/>
                  </a:schemeClr>
                </a:solidFill>
              </a:defRPr>
            </a:lvl2pPr>
            <a:lvl3pPr>
              <a:buClr>
                <a:srgbClr val="008D00"/>
              </a:buClr>
              <a:defRPr sz="1800">
                <a:solidFill>
                  <a:schemeClr val="tx1">
                    <a:lumMod val="50000"/>
                    <a:lumOff val="50000"/>
                  </a:schemeClr>
                </a:solidFill>
              </a:defRPr>
            </a:lvl3pPr>
            <a:lvl4pPr>
              <a:buClr>
                <a:srgbClr val="008D00"/>
              </a:buClr>
              <a:defRPr sz="1600">
                <a:solidFill>
                  <a:schemeClr val="tx1">
                    <a:lumMod val="50000"/>
                    <a:lumOff val="50000"/>
                  </a:schemeClr>
                </a:solidFill>
              </a:defRPr>
            </a:lvl4pPr>
            <a:lvl5pPr>
              <a:buClr>
                <a:srgbClr val="008D00"/>
              </a:buClr>
              <a:defRPr sz="1600">
                <a:solidFill>
                  <a:schemeClr val="tx1">
                    <a:lumMod val="50000"/>
                    <a:lumOff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normAutofit/>
          </a:bodyPr>
          <a:lstStyle>
            <a:lvl1pPr marL="0" indent="0">
              <a:buNone/>
              <a:defRPr sz="2800" b="0" i="0">
                <a:solidFill>
                  <a:schemeClr val="tx1">
                    <a:lumMod val="50000"/>
                    <a:lumOff val="50000"/>
                  </a:schemeClr>
                </a:solidFill>
                <a:latin typeface="Open Sans Light" charset="0"/>
                <a:ea typeface="Open Sans Light" charset="0"/>
                <a:cs typeface="Open Sans Light"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normAutofit/>
          </a:bodyPr>
          <a:lstStyle>
            <a:lvl1pPr>
              <a:buClr>
                <a:srgbClr val="008D00"/>
              </a:buClr>
              <a:defRPr sz="2400">
                <a:solidFill>
                  <a:schemeClr val="tx1">
                    <a:lumMod val="50000"/>
                    <a:lumOff val="50000"/>
                  </a:schemeClr>
                </a:solidFill>
              </a:defRPr>
            </a:lvl1pPr>
            <a:lvl2pPr>
              <a:buClr>
                <a:srgbClr val="008D00"/>
              </a:buClr>
              <a:defRPr sz="2000">
                <a:solidFill>
                  <a:schemeClr val="tx1">
                    <a:lumMod val="50000"/>
                    <a:lumOff val="50000"/>
                  </a:schemeClr>
                </a:solidFill>
              </a:defRPr>
            </a:lvl2pPr>
            <a:lvl3pPr>
              <a:buClr>
                <a:srgbClr val="008D00"/>
              </a:buClr>
              <a:defRPr sz="1800">
                <a:solidFill>
                  <a:schemeClr val="tx1">
                    <a:lumMod val="50000"/>
                    <a:lumOff val="50000"/>
                  </a:schemeClr>
                </a:solidFill>
              </a:defRPr>
            </a:lvl3pPr>
            <a:lvl4pPr>
              <a:buClr>
                <a:srgbClr val="008D00"/>
              </a:buClr>
              <a:defRPr sz="1600">
                <a:solidFill>
                  <a:schemeClr val="tx1">
                    <a:lumMod val="50000"/>
                    <a:lumOff val="50000"/>
                  </a:schemeClr>
                </a:solidFill>
              </a:defRPr>
            </a:lvl4pPr>
            <a:lvl5pPr>
              <a:buClr>
                <a:srgbClr val="008D00"/>
              </a:buClr>
              <a:defRPr sz="1600">
                <a:solidFill>
                  <a:schemeClr val="tx1">
                    <a:lumMod val="50000"/>
                    <a:lumOff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222B50"/>
                </a:solidFill>
              </a:defRPr>
            </a:lvl1pPr>
          </a:lstStyle>
          <a:p>
            <a:r>
              <a:rPr lang="en-US" dirty="0"/>
              <a:t>Confidential in Confidence</a:t>
            </a:r>
          </a:p>
        </p:txBody>
      </p:sp>
      <p:sp>
        <p:nvSpPr>
          <p:cNvPr id="9" name="Slide Number Placeholder 8"/>
          <p:cNvSpPr>
            <a:spLocks noGrp="1"/>
          </p:cNvSpPr>
          <p:nvPr>
            <p:ph type="sldNum" sz="quarter" idx="12"/>
          </p:nvPr>
        </p:nvSpPr>
        <p:spPr/>
        <p:txBody>
          <a:bodyPr/>
          <a:lstStyle>
            <a:lvl1pPr>
              <a:defRPr>
                <a:solidFill>
                  <a:srgbClr val="222B50"/>
                </a:solidFill>
              </a:defRPr>
            </a:lvl1pPr>
          </a:lstStyle>
          <a:p>
            <a:fld id="{9D2349C9-CA89-7749-937D-7666FFABB5A8}" type="slidenum">
              <a:rPr lang="en-US" smtClean="0"/>
              <a:pPr/>
              <a:t>‹#›</a:t>
            </a:fld>
            <a:endParaRPr lang="en-US"/>
          </a:p>
        </p:txBody>
      </p:sp>
      <p:grpSp>
        <p:nvGrpSpPr>
          <p:cNvPr id="12" name="Group 11"/>
          <p:cNvGrpSpPr/>
          <p:nvPr/>
        </p:nvGrpSpPr>
        <p:grpSpPr>
          <a:xfrm>
            <a:off x="7993254" y="5389093"/>
            <a:ext cx="4198745" cy="1468907"/>
            <a:chOff x="7993254" y="5389093"/>
            <a:chExt cx="4198745" cy="1468907"/>
          </a:xfrm>
        </p:grpSpPr>
        <p:pic>
          <p:nvPicPr>
            <p:cNvPr id="13" name="Picture 1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22_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22B50"/>
                </a:solidFill>
              </a:defRPr>
            </a:lvl1pPr>
          </a:lstStyle>
          <a:p>
            <a:r>
              <a:rPr lang="en-US"/>
              <a:t>Click to edit Master title style</a:t>
            </a:r>
          </a:p>
        </p:txBody>
      </p:sp>
      <p:sp>
        <p:nvSpPr>
          <p:cNvPr id="3" name="Date Placeholder 2"/>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222B50"/>
                </a:solidFill>
              </a:defRPr>
            </a:lvl1pPr>
          </a:lstStyle>
          <a:p>
            <a:r>
              <a:rPr lang="en-US"/>
              <a:t>Confidential in Confidence</a:t>
            </a:r>
            <a:endParaRPr lang="en-US" dirty="0"/>
          </a:p>
        </p:txBody>
      </p:sp>
      <p:sp>
        <p:nvSpPr>
          <p:cNvPr id="5" name="Slide Number Placeholder 4"/>
          <p:cNvSpPr>
            <a:spLocks noGrp="1"/>
          </p:cNvSpPr>
          <p:nvPr>
            <p:ph type="sldNum" sz="quarter" idx="12"/>
          </p:nvPr>
        </p:nvSpPr>
        <p:spPr/>
        <p:txBody>
          <a:bodyPr/>
          <a:lstStyle>
            <a:lvl1pPr>
              <a:defRPr>
                <a:solidFill>
                  <a:srgbClr val="222B50"/>
                </a:solidFill>
              </a:defRPr>
            </a:lvl1pPr>
          </a:lstStyle>
          <a:p>
            <a:fld id="{9D2349C9-CA89-7749-937D-7666FFABB5A8}" type="slidenum">
              <a:rPr lang="en-US" smtClean="0"/>
              <a:pPr/>
              <a:t>‹#›</a:t>
            </a:fld>
            <a:endParaRPr lang="en-US"/>
          </a:p>
        </p:txBody>
      </p:sp>
      <p:grpSp>
        <p:nvGrpSpPr>
          <p:cNvPr id="8" name="Group 7"/>
          <p:cNvGrpSpPr/>
          <p:nvPr/>
        </p:nvGrpSpPr>
        <p:grpSpPr>
          <a:xfrm>
            <a:off x="7993254" y="5389093"/>
            <a:ext cx="4198745" cy="1468907"/>
            <a:chOff x="7993254" y="5389093"/>
            <a:chExt cx="4198745" cy="1468907"/>
          </a:xfrm>
        </p:grpSpPr>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22_Blank">
    <p:bg>
      <p:bgPr>
        <a:solidFill>
          <a:schemeClr val="bg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222B50"/>
                </a:solidFill>
              </a:defRPr>
            </a:lvl1pPr>
          </a:lstStyle>
          <a:p>
            <a:r>
              <a:rPr lang="en-US"/>
              <a:t>Confidential in Confidence</a:t>
            </a:r>
            <a:endParaRPr lang="en-US" dirty="0"/>
          </a:p>
        </p:txBody>
      </p:sp>
      <p:sp>
        <p:nvSpPr>
          <p:cNvPr id="4" name="Slide Number Placeholder 3"/>
          <p:cNvSpPr>
            <a:spLocks noGrp="1"/>
          </p:cNvSpPr>
          <p:nvPr>
            <p:ph type="sldNum" sz="quarter" idx="12"/>
          </p:nvPr>
        </p:nvSpPr>
        <p:spPr/>
        <p:txBody>
          <a:bodyPr/>
          <a:lstStyle>
            <a:lvl1pPr>
              <a:defRPr>
                <a:solidFill>
                  <a:srgbClr val="222B50"/>
                </a:solidFill>
              </a:defRPr>
            </a:lvl1pPr>
          </a:lstStyle>
          <a:p>
            <a:fld id="{9D2349C9-CA89-7749-937D-7666FFABB5A8}" type="slidenum">
              <a:rPr lang="en-US" smtClean="0"/>
              <a:pPr/>
              <a:t>‹#›</a:t>
            </a:fld>
            <a:endParaRPr lang="en-US"/>
          </a:p>
        </p:txBody>
      </p:sp>
      <p:grpSp>
        <p:nvGrpSpPr>
          <p:cNvPr id="7" name="Group 6"/>
          <p:cNvGrpSpPr/>
          <p:nvPr/>
        </p:nvGrpSpPr>
        <p:grpSpPr>
          <a:xfrm>
            <a:off x="7993254" y="5389093"/>
            <a:ext cx="4198745" cy="1468907"/>
            <a:chOff x="7993254" y="5389093"/>
            <a:chExt cx="4198745" cy="1468907"/>
          </a:xfrm>
        </p:grpSpPr>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3_Content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987425"/>
            <a:ext cx="6627812" cy="582614"/>
          </a:xfrm>
        </p:spPr>
        <p:txBody>
          <a:bodyPr anchor="b">
            <a:normAutofit/>
          </a:bodyPr>
          <a:lstStyle>
            <a:lvl1pPr>
              <a:defRPr sz="2400">
                <a:solidFill>
                  <a:srgbClr val="222B50"/>
                </a:solidFill>
              </a:defRPr>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solidFill>
                  <a:schemeClr val="tx1">
                    <a:lumMod val="50000"/>
                    <a:lumOff val="50000"/>
                  </a:schemeClr>
                </a:solidFill>
              </a:defRPr>
            </a:lvl1pPr>
            <a:lvl2pPr>
              <a:defRPr sz="2800">
                <a:solidFill>
                  <a:schemeClr val="tx1">
                    <a:lumMod val="50000"/>
                    <a:lumOff val="50000"/>
                  </a:schemeClr>
                </a:solidFill>
              </a:defRPr>
            </a:lvl2pPr>
            <a:lvl3pPr>
              <a:defRPr sz="2400">
                <a:solidFill>
                  <a:schemeClr val="tx1">
                    <a:lumMod val="50000"/>
                    <a:lumOff val="50000"/>
                  </a:schemeClr>
                </a:solidFill>
              </a:defRPr>
            </a:lvl3pPr>
            <a:lvl4pPr>
              <a:defRPr sz="2000">
                <a:solidFill>
                  <a:schemeClr val="tx1">
                    <a:lumMod val="50000"/>
                    <a:lumOff val="50000"/>
                  </a:schemeClr>
                </a:solidFill>
              </a:defRPr>
            </a:lvl4pPr>
            <a:lvl5pPr>
              <a:defRPr sz="2000">
                <a:solidFill>
                  <a:schemeClr val="tx1">
                    <a:lumMod val="50000"/>
                    <a:lumOff val="50000"/>
                  </a:schemeClr>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rgbClr val="222B5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222B50"/>
                </a:solidFill>
              </a:defRPr>
            </a:lvl1pPr>
          </a:lstStyle>
          <a:p>
            <a:r>
              <a:rPr lang="en-US"/>
              <a:t>Confidential in Confidence</a:t>
            </a:r>
            <a:endParaRPr lang="en-US" dirty="0"/>
          </a:p>
        </p:txBody>
      </p:sp>
      <p:sp>
        <p:nvSpPr>
          <p:cNvPr id="7" name="Slide Number Placeholder 6"/>
          <p:cNvSpPr>
            <a:spLocks noGrp="1"/>
          </p:cNvSpPr>
          <p:nvPr>
            <p:ph type="sldNum" sz="quarter" idx="12"/>
          </p:nvPr>
        </p:nvSpPr>
        <p:spPr/>
        <p:txBody>
          <a:bodyPr/>
          <a:lstStyle>
            <a:lvl1pPr>
              <a:defRPr>
                <a:solidFill>
                  <a:srgbClr val="222B50"/>
                </a:solidFill>
              </a:defRPr>
            </a:lvl1pPr>
          </a:lstStyle>
          <a:p>
            <a:fld id="{9D2349C9-CA89-7749-937D-7666FFABB5A8}" type="slidenum">
              <a:rPr lang="en-US" smtClean="0"/>
              <a:pPr/>
              <a:t>‹#›</a:t>
            </a:fld>
            <a:endParaRPr lang="en-US"/>
          </a:p>
        </p:txBody>
      </p:sp>
      <p:grpSp>
        <p:nvGrpSpPr>
          <p:cNvPr id="10" name="Group 9"/>
          <p:cNvGrpSpPr/>
          <p:nvPr/>
        </p:nvGrpSpPr>
        <p:grpSpPr>
          <a:xfrm>
            <a:off x="7993254" y="5389093"/>
            <a:ext cx="4198746" cy="1468907"/>
            <a:chOff x="7993254" y="5389093"/>
            <a:chExt cx="4198746" cy="1468907"/>
          </a:xfrm>
        </p:grpSpPr>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6" cy="1468907"/>
            </a:xfrm>
            <a:prstGeom prst="rect">
              <a:avLst/>
            </a:prstGeom>
          </p:spPr>
        </p:pic>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22_Content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987425"/>
            <a:ext cx="6627812" cy="582614"/>
          </a:xfrm>
        </p:spPr>
        <p:txBody>
          <a:bodyPr anchor="b">
            <a:normAutofit/>
          </a:bodyPr>
          <a:lstStyle>
            <a:lvl1pPr>
              <a:defRPr sz="2400">
                <a:solidFill>
                  <a:srgbClr val="222B50"/>
                </a:solidFill>
              </a:defRPr>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buClr>
                <a:srgbClr val="008D00"/>
              </a:buClr>
              <a:defRPr sz="3200">
                <a:solidFill>
                  <a:schemeClr val="tx1">
                    <a:lumMod val="50000"/>
                    <a:lumOff val="50000"/>
                  </a:schemeClr>
                </a:solidFill>
              </a:defRPr>
            </a:lvl1pPr>
            <a:lvl2pPr>
              <a:buClr>
                <a:srgbClr val="008D00"/>
              </a:buClr>
              <a:defRPr sz="2800">
                <a:solidFill>
                  <a:schemeClr val="tx1">
                    <a:lumMod val="50000"/>
                    <a:lumOff val="50000"/>
                  </a:schemeClr>
                </a:solidFill>
              </a:defRPr>
            </a:lvl2pPr>
            <a:lvl3pPr>
              <a:buClr>
                <a:srgbClr val="008D00"/>
              </a:buClr>
              <a:defRPr sz="2400">
                <a:solidFill>
                  <a:schemeClr val="tx1">
                    <a:lumMod val="50000"/>
                    <a:lumOff val="50000"/>
                  </a:schemeClr>
                </a:solidFill>
              </a:defRPr>
            </a:lvl3pPr>
            <a:lvl4pPr>
              <a:buClr>
                <a:srgbClr val="008D00"/>
              </a:buClr>
              <a:defRPr sz="2000">
                <a:solidFill>
                  <a:schemeClr val="tx1">
                    <a:lumMod val="50000"/>
                    <a:lumOff val="50000"/>
                  </a:schemeClr>
                </a:solidFill>
              </a:defRPr>
            </a:lvl4pPr>
            <a:lvl5pPr>
              <a:buClr>
                <a:srgbClr val="008D00"/>
              </a:buClr>
              <a:defRPr sz="2000">
                <a:solidFill>
                  <a:schemeClr val="tx1">
                    <a:lumMod val="50000"/>
                    <a:lumOff val="50000"/>
                  </a:schemeClr>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rgbClr val="222B5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222B50"/>
                </a:solidFill>
              </a:defRPr>
            </a:lvl1pPr>
          </a:lstStyle>
          <a:p>
            <a:r>
              <a:rPr lang="en-US"/>
              <a:t>Confidential in Confidence</a:t>
            </a:r>
            <a:endParaRPr lang="en-US" dirty="0"/>
          </a:p>
        </p:txBody>
      </p:sp>
      <p:sp>
        <p:nvSpPr>
          <p:cNvPr id="7" name="Slide Number Placeholder 6"/>
          <p:cNvSpPr>
            <a:spLocks noGrp="1"/>
          </p:cNvSpPr>
          <p:nvPr>
            <p:ph type="sldNum" sz="quarter" idx="12"/>
          </p:nvPr>
        </p:nvSpPr>
        <p:spPr/>
        <p:txBody>
          <a:bodyPr/>
          <a:lstStyle>
            <a:lvl1pPr>
              <a:defRPr>
                <a:solidFill>
                  <a:srgbClr val="222B50"/>
                </a:solidFill>
              </a:defRPr>
            </a:lvl1pPr>
          </a:lstStyle>
          <a:p>
            <a:fld id="{9D2349C9-CA89-7749-937D-7666FFABB5A8}" type="slidenum">
              <a:rPr lang="en-US" smtClean="0"/>
              <a:pPr/>
              <a:t>‹#›</a:t>
            </a:fld>
            <a:endParaRPr lang="en-US"/>
          </a:p>
        </p:txBody>
      </p:sp>
      <p:grpSp>
        <p:nvGrpSpPr>
          <p:cNvPr id="10" name="Group 9"/>
          <p:cNvGrpSpPr/>
          <p:nvPr/>
        </p:nvGrpSpPr>
        <p:grpSpPr>
          <a:xfrm>
            <a:off x="7993254" y="5389093"/>
            <a:ext cx="4198745" cy="1468907"/>
            <a:chOff x="7993254" y="5389093"/>
            <a:chExt cx="4198745" cy="1468907"/>
          </a:xfrm>
        </p:grpSpPr>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22_Picture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987425"/>
            <a:ext cx="10515600" cy="613611"/>
          </a:xfrm>
        </p:spPr>
        <p:txBody>
          <a:bodyPr anchor="b">
            <a:normAutofit/>
          </a:bodyPr>
          <a:lstStyle>
            <a:lvl1pPr>
              <a:defRPr sz="2400">
                <a:solidFill>
                  <a:srgbClr val="222B50"/>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rgbClr val="222B5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222B50"/>
                </a:solidFill>
              </a:defRPr>
            </a:lvl1pPr>
          </a:lstStyle>
          <a:p>
            <a:r>
              <a:rPr lang="en-US"/>
              <a:t>Confidential in Confidence</a:t>
            </a:r>
            <a:endParaRPr lang="en-US" dirty="0"/>
          </a:p>
        </p:txBody>
      </p:sp>
      <p:sp>
        <p:nvSpPr>
          <p:cNvPr id="7" name="Slide Number Placeholder 6"/>
          <p:cNvSpPr>
            <a:spLocks noGrp="1"/>
          </p:cNvSpPr>
          <p:nvPr>
            <p:ph type="sldNum" sz="quarter" idx="12"/>
          </p:nvPr>
        </p:nvSpPr>
        <p:spPr/>
        <p:txBody>
          <a:bodyPr/>
          <a:lstStyle>
            <a:lvl1pPr>
              <a:defRPr>
                <a:solidFill>
                  <a:srgbClr val="222B50"/>
                </a:solidFill>
              </a:defRPr>
            </a:lvl1pPr>
          </a:lstStyle>
          <a:p>
            <a:fld id="{9D2349C9-CA89-7749-937D-7666FFABB5A8}" type="slidenum">
              <a:rPr lang="en-US" smtClean="0"/>
              <a:pPr/>
              <a:t>‹#›</a:t>
            </a:fld>
            <a:endParaRPr lang="en-US"/>
          </a:p>
        </p:txBody>
      </p:sp>
      <p:grpSp>
        <p:nvGrpSpPr>
          <p:cNvPr id="10" name="Group 9"/>
          <p:cNvGrpSpPr/>
          <p:nvPr/>
        </p:nvGrpSpPr>
        <p:grpSpPr>
          <a:xfrm>
            <a:off x="7993254" y="5389093"/>
            <a:ext cx="4198745" cy="1468907"/>
            <a:chOff x="7993254" y="5389093"/>
            <a:chExt cx="4198745" cy="1468907"/>
          </a:xfrm>
        </p:grpSpPr>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24_Title and Content">
    <p:bg>
      <p:bgPr>
        <a:solidFill>
          <a:srgbClr val="08342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069515"/>
            <a:ext cx="10515600" cy="3893460"/>
          </a:xfrm>
        </p:spPr>
        <p:txBody>
          <a:bodyPr/>
          <a:lstStyle>
            <a:lvl1pPr marL="228600" indent="-228600">
              <a:buClr>
                <a:srgbClr val="008D00"/>
              </a:buClr>
              <a:buFont typeface="Wingdings" charset="2"/>
              <a:buChar char="§"/>
              <a:defRPr/>
            </a:lvl1pPr>
            <a:lvl2pPr marL="685800" indent="-228600">
              <a:buClr>
                <a:srgbClr val="008D00"/>
              </a:buClr>
              <a:buFont typeface="Wingdings" charset="2"/>
              <a:buChar char="§"/>
              <a:defRPr/>
            </a:lvl2pPr>
            <a:lvl3pPr marL="1143000" indent="-228600">
              <a:buClr>
                <a:srgbClr val="008D00"/>
              </a:buClr>
              <a:buFont typeface="Wingdings" charset="2"/>
              <a:buChar char="§"/>
              <a:defRPr/>
            </a:lvl3pPr>
            <a:lvl4pPr marL="1600200" indent="-228600">
              <a:buClr>
                <a:srgbClr val="008D00"/>
              </a:buClr>
              <a:buFont typeface="Wingdings" charset="2"/>
              <a:buChar char="§"/>
              <a:defRPr/>
            </a:lvl4pPr>
            <a:lvl5pPr marL="2057400" indent="-228600">
              <a:buClr>
                <a:srgbClr val="008D00"/>
              </a:buClr>
              <a:buFont typeface="Wingdings"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p:spPr>
        <p:txBody>
          <a:bodyPr/>
          <a:lstStyle>
            <a:lvl1pPr algn="l">
              <a:defRPr>
                <a:solidFill>
                  <a:srgbClr val="008D00"/>
                </a:solidFill>
              </a:defRPr>
            </a:lvl1pPr>
          </a:lstStyle>
          <a:p>
            <a:r>
              <a:rPr lang="en-US"/>
              <a:t>Confidential in Confidence</a:t>
            </a:r>
            <a:endParaRPr lang="en-US" dirty="0"/>
          </a:p>
        </p:txBody>
      </p:sp>
      <p:sp>
        <p:nvSpPr>
          <p:cNvPr id="6" name="Slide Number Placeholder 5"/>
          <p:cNvSpPr>
            <a:spLocks noGrp="1"/>
          </p:cNvSpPr>
          <p:nvPr>
            <p:ph type="sldNum" sz="quarter" idx="12"/>
          </p:nvPr>
        </p:nvSpPr>
        <p:spPr>
          <a:xfrm>
            <a:off x="4724400" y="6356350"/>
            <a:ext cx="2743200" cy="365125"/>
          </a:xfrm>
        </p:spPr>
        <p:txBody>
          <a:bodyPr/>
          <a:lstStyle>
            <a:lvl1pPr algn="ctr">
              <a:defRPr>
                <a:solidFill>
                  <a:srgbClr val="008D00"/>
                </a:solidFill>
              </a:defRPr>
            </a:lvl1pPr>
          </a:lstStyle>
          <a:p>
            <a:fld id="{9D2349C9-CA89-7749-937D-7666FFABB5A8}" type="slidenum">
              <a:rPr lang="en-US" smtClean="0"/>
              <a:pPr/>
              <a:t>‹#›</a:t>
            </a:fld>
            <a:endParaRPr lang="en-US"/>
          </a:p>
        </p:txBody>
      </p:sp>
      <p:sp>
        <p:nvSpPr>
          <p:cNvPr id="5" name="Title 4"/>
          <p:cNvSpPr>
            <a:spLocks noGrp="1"/>
          </p:cNvSpPr>
          <p:nvPr>
            <p:ph type="title"/>
          </p:nvPr>
        </p:nvSpPr>
        <p:spPr/>
        <p:txBody>
          <a:bodyPr/>
          <a:lstStyle>
            <a:lvl1pPr>
              <a:defRPr>
                <a:solidFill>
                  <a:srgbClr val="008D00"/>
                </a:solidFill>
              </a:defRPr>
            </a:lvl1pPr>
          </a:lstStyle>
          <a:p>
            <a:r>
              <a:rPr lang="en-US"/>
              <a:t>Click to edit Master title style</a:t>
            </a:r>
            <a:endParaRPr lang="en-US" dirty="0"/>
          </a:p>
        </p:txBody>
      </p:sp>
      <p:grpSp>
        <p:nvGrpSpPr>
          <p:cNvPr id="9" name="Group 8"/>
          <p:cNvGrpSpPr/>
          <p:nvPr/>
        </p:nvGrpSpPr>
        <p:grpSpPr>
          <a:xfrm>
            <a:off x="7993254" y="5389093"/>
            <a:ext cx="4198745" cy="1468907"/>
            <a:chOff x="7993254" y="5389093"/>
            <a:chExt cx="4198745" cy="1468907"/>
          </a:xfrm>
        </p:grpSpPr>
        <p:pic>
          <p:nvPicPr>
            <p:cNvPr id="13" name="Picture 1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24_Two Content">
    <p:bg>
      <p:bgPr>
        <a:solidFill>
          <a:srgbClr val="083420"/>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2373196"/>
            <a:ext cx="5181600" cy="3300646"/>
          </a:xfrm>
        </p:spPr>
        <p:txBody>
          <a:bodyPr/>
          <a:lstStyle>
            <a:lvl1pPr marL="228600" indent="-228600">
              <a:buClr>
                <a:srgbClr val="008D00"/>
              </a:buClr>
              <a:buFont typeface="Wingdings" charset="2"/>
              <a:buChar char="§"/>
              <a:defRPr/>
            </a:lvl1pPr>
            <a:lvl2pPr marL="685800" indent="-228600">
              <a:buClr>
                <a:srgbClr val="008D00"/>
              </a:buClr>
              <a:buFont typeface="Wingdings" charset="2"/>
              <a:buChar char="§"/>
              <a:defRPr/>
            </a:lvl2pPr>
            <a:lvl3pPr marL="1143000" indent="-228600">
              <a:buClr>
                <a:srgbClr val="008D00"/>
              </a:buClr>
              <a:buFont typeface="Wingdings" charset="2"/>
              <a:buChar char="§"/>
              <a:defRPr/>
            </a:lvl3pPr>
            <a:lvl4pPr marL="1600200" indent="-228600">
              <a:buClr>
                <a:srgbClr val="008D00"/>
              </a:buClr>
              <a:buFont typeface="Wingdings" charset="2"/>
              <a:buChar char="§"/>
              <a:defRPr/>
            </a:lvl4pPr>
            <a:lvl5pPr marL="2057400" indent="-228600">
              <a:buClr>
                <a:srgbClr val="008D00"/>
              </a:buClr>
              <a:buFont typeface="Wingdings"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373196"/>
            <a:ext cx="5181600" cy="3300646"/>
          </a:xfrm>
        </p:spPr>
        <p:txBody>
          <a:bodyPr/>
          <a:lstStyle>
            <a:lvl1pPr marL="228600" indent="-228600">
              <a:buClr>
                <a:srgbClr val="008D00"/>
              </a:buClr>
              <a:buFont typeface="Wingdings" charset="2"/>
              <a:buChar char="§"/>
              <a:defRPr/>
            </a:lvl1pPr>
            <a:lvl2pPr marL="685800" indent="-228600">
              <a:buClr>
                <a:srgbClr val="008D00"/>
              </a:buClr>
              <a:buFont typeface="Wingdings" charset="2"/>
              <a:buChar char="§"/>
              <a:defRPr/>
            </a:lvl2pPr>
            <a:lvl3pPr marL="1143000" indent="-228600">
              <a:buClr>
                <a:srgbClr val="008D00"/>
              </a:buClr>
              <a:buFont typeface="Wingdings" charset="2"/>
              <a:buChar char="§"/>
              <a:defRPr/>
            </a:lvl3pPr>
            <a:lvl4pPr marL="1600200" indent="-228600">
              <a:buClr>
                <a:srgbClr val="008D00"/>
              </a:buClr>
              <a:buFont typeface="Wingdings" charset="2"/>
              <a:buChar char="§"/>
              <a:defRPr/>
            </a:lvl4pPr>
            <a:lvl5pPr marL="2057400" indent="-228600">
              <a:buClr>
                <a:srgbClr val="008D00"/>
              </a:buClr>
              <a:buFont typeface="Wingdings"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lgn="l">
              <a:defRPr>
                <a:solidFill>
                  <a:srgbClr val="008D00"/>
                </a:solidFill>
              </a:defRPr>
            </a:lvl1pPr>
          </a:lstStyle>
          <a:p>
            <a:r>
              <a:rPr lang="en-US"/>
              <a:t>Confidential in Confidence</a:t>
            </a:r>
            <a:endParaRPr lang="en-US" dirty="0"/>
          </a:p>
        </p:txBody>
      </p:sp>
      <p:sp>
        <p:nvSpPr>
          <p:cNvPr id="7" name="Slide Number Placeholder 6"/>
          <p:cNvSpPr>
            <a:spLocks noGrp="1"/>
          </p:cNvSpPr>
          <p:nvPr>
            <p:ph type="sldNum" sz="quarter" idx="12"/>
          </p:nvPr>
        </p:nvSpPr>
        <p:spPr/>
        <p:txBody>
          <a:bodyPr/>
          <a:lstStyle>
            <a:lvl1pPr>
              <a:defRPr>
                <a:solidFill>
                  <a:srgbClr val="008D00"/>
                </a:solidFill>
              </a:defRPr>
            </a:lvl1pPr>
          </a:lstStyle>
          <a:p>
            <a:fld id="{9D2349C9-CA89-7749-937D-7666FFABB5A8}" type="slidenum">
              <a:rPr lang="en-US" smtClean="0"/>
              <a:pPr/>
              <a:t>‹#›</a:t>
            </a:fld>
            <a:endParaRPr lang="en-US"/>
          </a:p>
        </p:txBody>
      </p:sp>
      <p:sp>
        <p:nvSpPr>
          <p:cNvPr id="2" name="Title 1"/>
          <p:cNvSpPr>
            <a:spLocks noGrp="1"/>
          </p:cNvSpPr>
          <p:nvPr>
            <p:ph type="title"/>
          </p:nvPr>
        </p:nvSpPr>
        <p:spPr/>
        <p:txBody>
          <a:bodyPr/>
          <a:lstStyle>
            <a:lvl1pPr>
              <a:defRPr>
                <a:solidFill>
                  <a:srgbClr val="008D00"/>
                </a:solidFill>
              </a:defRPr>
            </a:lvl1pPr>
          </a:lstStyle>
          <a:p>
            <a:r>
              <a:rPr lang="en-US"/>
              <a:t>Click to edit Master title style</a:t>
            </a:r>
            <a:endParaRPr lang="en-US" dirty="0"/>
          </a:p>
        </p:txBody>
      </p:sp>
      <p:grpSp>
        <p:nvGrpSpPr>
          <p:cNvPr id="10" name="Group 9"/>
          <p:cNvGrpSpPr/>
          <p:nvPr/>
        </p:nvGrpSpPr>
        <p:grpSpPr>
          <a:xfrm>
            <a:off x="7993254" y="5389093"/>
            <a:ext cx="4198745" cy="1468907"/>
            <a:chOff x="7993254" y="5389093"/>
            <a:chExt cx="4198745" cy="1468907"/>
          </a:xfrm>
        </p:grpSpPr>
        <p:pic>
          <p:nvPicPr>
            <p:cNvPr id="14" name="Picture 1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23_Comparison">
    <p:bg>
      <p:bgPr>
        <a:solidFill>
          <a:srgbClr val="08342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solidFill>
                  <a:srgbClr val="008D00"/>
                </a:solidFill>
              </a:defRPr>
            </a:lvl1p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normAutofit/>
          </a:bodyPr>
          <a:lstStyle>
            <a:lvl1pPr marL="0" indent="0">
              <a:buNone/>
              <a:defRPr sz="2800" b="0" i="0">
                <a:latin typeface="Open Sans Light" charset="0"/>
                <a:ea typeface="Open Sans Light" charset="0"/>
                <a:cs typeface="Open Sans Light"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normAutofit/>
          </a:bodyPr>
          <a:lstStyle>
            <a:lvl1pPr>
              <a:buClr>
                <a:srgbClr val="008D00"/>
              </a:buClr>
              <a:defRPr sz="2400"/>
            </a:lvl1pPr>
            <a:lvl2pPr>
              <a:buClr>
                <a:srgbClr val="008D00"/>
              </a:buClr>
              <a:defRPr sz="2000"/>
            </a:lvl2pPr>
            <a:lvl3pPr>
              <a:buClr>
                <a:srgbClr val="008D00"/>
              </a:buClr>
              <a:defRPr sz="1800"/>
            </a:lvl3pPr>
            <a:lvl4pPr>
              <a:buClr>
                <a:srgbClr val="008D00"/>
              </a:buClr>
              <a:defRPr sz="1600"/>
            </a:lvl4pPr>
            <a:lvl5pPr>
              <a:buClr>
                <a:srgbClr val="008D00"/>
              </a:buCl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normAutofit/>
          </a:bodyPr>
          <a:lstStyle>
            <a:lvl1pPr marL="0" indent="0">
              <a:buNone/>
              <a:defRPr sz="2800" b="0" i="0">
                <a:latin typeface="Open Sans Light" charset="0"/>
                <a:ea typeface="Open Sans Light" charset="0"/>
                <a:cs typeface="Open Sans Light"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normAutofit/>
          </a:bodyPr>
          <a:lstStyle>
            <a:lvl1pPr>
              <a:buClr>
                <a:srgbClr val="008D00"/>
              </a:buClr>
              <a:defRPr sz="2400"/>
            </a:lvl1pPr>
            <a:lvl2pPr>
              <a:buClr>
                <a:srgbClr val="008D00"/>
              </a:buClr>
              <a:defRPr sz="2000"/>
            </a:lvl2pPr>
            <a:lvl3pPr>
              <a:buClr>
                <a:srgbClr val="008D00"/>
              </a:buClr>
              <a:defRPr sz="1800"/>
            </a:lvl3pPr>
            <a:lvl4pPr>
              <a:buClr>
                <a:srgbClr val="008D00"/>
              </a:buClr>
              <a:defRPr sz="1600"/>
            </a:lvl4pPr>
            <a:lvl5pPr>
              <a:buClr>
                <a:srgbClr val="008D00"/>
              </a:buCl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008D00"/>
                </a:solidFill>
              </a:defRPr>
            </a:lvl1pPr>
          </a:lstStyle>
          <a:p>
            <a:r>
              <a:rPr lang="en-US"/>
              <a:t>Confidential in Confidence</a:t>
            </a:r>
            <a:endParaRPr lang="en-US" dirty="0"/>
          </a:p>
        </p:txBody>
      </p:sp>
      <p:sp>
        <p:nvSpPr>
          <p:cNvPr id="9" name="Slide Number Placeholder 8"/>
          <p:cNvSpPr>
            <a:spLocks noGrp="1"/>
          </p:cNvSpPr>
          <p:nvPr>
            <p:ph type="sldNum" sz="quarter" idx="12"/>
          </p:nvPr>
        </p:nvSpPr>
        <p:spPr/>
        <p:txBody>
          <a:bodyPr/>
          <a:lstStyle>
            <a:lvl1pPr>
              <a:defRPr>
                <a:solidFill>
                  <a:srgbClr val="008D00"/>
                </a:solidFill>
              </a:defRPr>
            </a:lvl1pPr>
          </a:lstStyle>
          <a:p>
            <a:fld id="{9D2349C9-CA89-7749-937D-7666FFABB5A8}" type="slidenum">
              <a:rPr lang="en-US" smtClean="0"/>
              <a:pPr/>
              <a:t>‹#›</a:t>
            </a:fld>
            <a:endParaRPr lang="en-US"/>
          </a:p>
        </p:txBody>
      </p:sp>
      <p:grpSp>
        <p:nvGrpSpPr>
          <p:cNvPr id="12" name="Group 11"/>
          <p:cNvGrpSpPr/>
          <p:nvPr/>
        </p:nvGrpSpPr>
        <p:grpSpPr>
          <a:xfrm>
            <a:off x="7993254" y="5389093"/>
            <a:ext cx="4198745" cy="1468907"/>
            <a:chOff x="7993254" y="5389093"/>
            <a:chExt cx="4198745" cy="1468907"/>
          </a:xfrm>
        </p:grpSpPr>
        <p:pic>
          <p:nvPicPr>
            <p:cNvPr id="13" name="Picture 1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23_Title Only">
    <p:bg>
      <p:bgPr>
        <a:solidFill>
          <a:srgbClr val="08342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8D00"/>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008D00"/>
                </a:solidFill>
              </a:defRPr>
            </a:lvl1pPr>
          </a:lstStyle>
          <a:p>
            <a:r>
              <a:rPr lang="en-US"/>
              <a:t>Confidential in Confidence</a:t>
            </a:r>
            <a:endParaRPr lang="en-US" dirty="0"/>
          </a:p>
        </p:txBody>
      </p:sp>
      <p:sp>
        <p:nvSpPr>
          <p:cNvPr id="5" name="Slide Number Placeholder 4"/>
          <p:cNvSpPr>
            <a:spLocks noGrp="1"/>
          </p:cNvSpPr>
          <p:nvPr>
            <p:ph type="sldNum" sz="quarter" idx="12"/>
          </p:nvPr>
        </p:nvSpPr>
        <p:spPr/>
        <p:txBody>
          <a:bodyPr/>
          <a:lstStyle>
            <a:lvl1pPr>
              <a:defRPr>
                <a:solidFill>
                  <a:srgbClr val="008D00"/>
                </a:solidFill>
              </a:defRPr>
            </a:lvl1pPr>
          </a:lstStyle>
          <a:p>
            <a:fld id="{9D2349C9-CA89-7749-937D-7666FFABB5A8}" type="slidenum">
              <a:rPr lang="en-US" smtClean="0"/>
              <a:pPr/>
              <a:t>‹#›</a:t>
            </a:fld>
            <a:endParaRPr lang="en-US"/>
          </a:p>
        </p:txBody>
      </p:sp>
      <p:grpSp>
        <p:nvGrpSpPr>
          <p:cNvPr id="8" name="Group 7"/>
          <p:cNvGrpSpPr/>
          <p:nvPr/>
        </p:nvGrpSpPr>
        <p:grpSpPr>
          <a:xfrm>
            <a:off x="7993254" y="5389093"/>
            <a:ext cx="4198745" cy="1468907"/>
            <a:chOff x="7993254" y="5389093"/>
            <a:chExt cx="4198745" cy="1468907"/>
          </a:xfrm>
        </p:grpSpPr>
        <p:pic>
          <p:nvPicPr>
            <p:cNvPr id="12" name="Pictur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23_Blank">
    <p:bg>
      <p:bgPr>
        <a:solidFill>
          <a:srgbClr val="083420"/>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008D00"/>
                </a:solidFill>
              </a:defRPr>
            </a:lvl1pPr>
          </a:lstStyle>
          <a:p>
            <a:r>
              <a:rPr lang="en-US"/>
              <a:t>Confidential in Confidence</a:t>
            </a:r>
            <a:endParaRPr lang="en-US" dirty="0"/>
          </a:p>
        </p:txBody>
      </p:sp>
      <p:sp>
        <p:nvSpPr>
          <p:cNvPr id="4" name="Slide Number Placeholder 3"/>
          <p:cNvSpPr>
            <a:spLocks noGrp="1"/>
          </p:cNvSpPr>
          <p:nvPr>
            <p:ph type="sldNum" sz="quarter" idx="12"/>
          </p:nvPr>
        </p:nvSpPr>
        <p:spPr/>
        <p:txBody>
          <a:bodyPr/>
          <a:lstStyle>
            <a:lvl1pPr>
              <a:defRPr>
                <a:solidFill>
                  <a:srgbClr val="008D00"/>
                </a:solidFill>
              </a:defRPr>
            </a:lvl1pPr>
          </a:lstStyle>
          <a:p>
            <a:fld id="{9D2349C9-CA89-7749-937D-7666FFABB5A8}" type="slidenum">
              <a:rPr lang="en-US" smtClean="0"/>
              <a:pPr/>
              <a:t>‹#›</a:t>
            </a:fld>
            <a:endParaRPr lang="en-US"/>
          </a:p>
        </p:txBody>
      </p:sp>
      <p:grpSp>
        <p:nvGrpSpPr>
          <p:cNvPr id="7" name="Group 6"/>
          <p:cNvGrpSpPr/>
          <p:nvPr/>
        </p:nvGrpSpPr>
        <p:grpSpPr>
          <a:xfrm>
            <a:off x="7993254" y="5389093"/>
            <a:ext cx="4198745" cy="1468907"/>
            <a:chOff x="7993254" y="5389093"/>
            <a:chExt cx="4198745" cy="1468907"/>
          </a:xfrm>
        </p:grpSpPr>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23_Content with Caption">
    <p:bg>
      <p:bgPr>
        <a:solidFill>
          <a:srgbClr val="08342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987425"/>
            <a:ext cx="7289451" cy="574676"/>
          </a:xfrm>
        </p:spPr>
        <p:txBody>
          <a:bodyPr anchor="b">
            <a:normAutofit/>
          </a:bodyPr>
          <a:lstStyle>
            <a:lvl1pPr>
              <a:defRPr sz="2400">
                <a:solidFill>
                  <a:srgbClr val="008D00"/>
                </a:solidFill>
              </a:defRPr>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buClr>
                <a:srgbClr val="008D00"/>
              </a:buClr>
              <a:defRPr sz="3200"/>
            </a:lvl1pPr>
            <a:lvl2pPr>
              <a:buClr>
                <a:srgbClr val="008D00"/>
              </a:buClr>
              <a:defRPr sz="2800"/>
            </a:lvl2pPr>
            <a:lvl3pPr>
              <a:buClr>
                <a:srgbClr val="008D00"/>
              </a:buClr>
              <a:defRPr sz="2400"/>
            </a:lvl3pPr>
            <a:lvl4pPr>
              <a:buClr>
                <a:srgbClr val="008D00"/>
              </a:buClr>
              <a:defRPr sz="2000"/>
            </a:lvl4pPr>
            <a:lvl5pPr>
              <a:buClr>
                <a:srgbClr val="008D00"/>
              </a:buCl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008D00"/>
                </a:solidFill>
              </a:defRPr>
            </a:lvl1pPr>
          </a:lstStyle>
          <a:p>
            <a:r>
              <a:rPr lang="en-US"/>
              <a:t>Confidential in Confidence</a:t>
            </a:r>
            <a:endParaRPr lang="en-US" dirty="0"/>
          </a:p>
        </p:txBody>
      </p:sp>
      <p:sp>
        <p:nvSpPr>
          <p:cNvPr id="7" name="Slide Number Placeholder 6"/>
          <p:cNvSpPr>
            <a:spLocks noGrp="1"/>
          </p:cNvSpPr>
          <p:nvPr>
            <p:ph type="sldNum" sz="quarter" idx="12"/>
          </p:nvPr>
        </p:nvSpPr>
        <p:spPr/>
        <p:txBody>
          <a:bodyPr/>
          <a:lstStyle>
            <a:lvl1pPr>
              <a:defRPr>
                <a:solidFill>
                  <a:srgbClr val="008D00"/>
                </a:solidFill>
              </a:defRPr>
            </a:lvl1pPr>
          </a:lstStyle>
          <a:p>
            <a:fld id="{9D2349C9-CA89-7749-937D-7666FFABB5A8}" type="slidenum">
              <a:rPr lang="en-US" smtClean="0"/>
              <a:pPr/>
              <a:t>‹#›</a:t>
            </a:fld>
            <a:endParaRPr lang="en-US"/>
          </a:p>
        </p:txBody>
      </p:sp>
      <p:grpSp>
        <p:nvGrpSpPr>
          <p:cNvPr id="10" name="Group 9"/>
          <p:cNvGrpSpPr/>
          <p:nvPr/>
        </p:nvGrpSpPr>
        <p:grpSpPr>
          <a:xfrm>
            <a:off x="7993254" y="5389093"/>
            <a:ext cx="4198745" cy="1468907"/>
            <a:chOff x="7993254" y="5389093"/>
            <a:chExt cx="4198745" cy="1468907"/>
          </a:xfrm>
        </p:grpSpPr>
        <p:pic>
          <p:nvPicPr>
            <p:cNvPr id="14" name="Picture 1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23_Picture with Caption">
    <p:bg>
      <p:bgPr>
        <a:solidFill>
          <a:srgbClr val="08342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987425"/>
            <a:ext cx="8025432" cy="582614"/>
          </a:xfrm>
        </p:spPr>
        <p:txBody>
          <a:bodyPr anchor="b">
            <a:normAutofit/>
          </a:bodyPr>
          <a:lstStyle>
            <a:lvl1pPr>
              <a:defRPr sz="2400">
                <a:solidFill>
                  <a:srgbClr val="008D00"/>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rgbClr val="008D0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008D00"/>
                </a:solidFill>
              </a:defRPr>
            </a:lvl1pPr>
          </a:lstStyle>
          <a:p>
            <a:r>
              <a:rPr lang="en-US"/>
              <a:t>Confidential in Confidence</a:t>
            </a:r>
            <a:endParaRPr lang="en-US" dirty="0"/>
          </a:p>
        </p:txBody>
      </p:sp>
      <p:sp>
        <p:nvSpPr>
          <p:cNvPr id="7" name="Slide Number Placeholder 6"/>
          <p:cNvSpPr>
            <a:spLocks noGrp="1"/>
          </p:cNvSpPr>
          <p:nvPr>
            <p:ph type="sldNum" sz="quarter" idx="12"/>
          </p:nvPr>
        </p:nvSpPr>
        <p:spPr/>
        <p:txBody>
          <a:bodyPr/>
          <a:lstStyle>
            <a:lvl1pPr>
              <a:defRPr>
                <a:solidFill>
                  <a:srgbClr val="008D00"/>
                </a:solidFill>
              </a:defRPr>
            </a:lvl1pPr>
          </a:lstStyle>
          <a:p>
            <a:fld id="{9D2349C9-CA89-7749-937D-7666FFABB5A8}" type="slidenum">
              <a:rPr lang="en-US" smtClean="0"/>
              <a:pPr/>
              <a:t>‹#›</a:t>
            </a:fld>
            <a:endParaRPr lang="en-US"/>
          </a:p>
        </p:txBody>
      </p:sp>
      <p:grpSp>
        <p:nvGrpSpPr>
          <p:cNvPr id="10" name="Group 9"/>
          <p:cNvGrpSpPr/>
          <p:nvPr/>
        </p:nvGrpSpPr>
        <p:grpSpPr>
          <a:xfrm>
            <a:off x="7993254" y="5389093"/>
            <a:ext cx="4198745" cy="1468907"/>
            <a:chOff x="7993254" y="5389093"/>
            <a:chExt cx="4198745" cy="1468907"/>
          </a:xfrm>
        </p:grpSpPr>
        <p:pic>
          <p:nvPicPr>
            <p:cNvPr id="14" name="Picture 1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16_Title Slide">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 y="0"/>
            <a:ext cx="12187060" cy="6857996"/>
          </a:xfrm>
          <a:prstGeom prst="rect">
            <a:avLst/>
          </a:prstGeom>
        </p:spPr>
      </p:pic>
      <p:sp>
        <p:nvSpPr>
          <p:cNvPr id="2" name="Title 1"/>
          <p:cNvSpPr>
            <a:spLocks noGrp="1"/>
          </p:cNvSpPr>
          <p:nvPr>
            <p:ph type="ctrTitle"/>
          </p:nvPr>
        </p:nvSpPr>
        <p:spPr>
          <a:xfrm>
            <a:off x="838200" y="3266701"/>
            <a:ext cx="10515600" cy="1016825"/>
          </a:xfrm>
        </p:spPr>
        <p:txBody>
          <a:bodyPr anchor="b"/>
          <a:lstStyle>
            <a:lvl1pPr algn="l">
              <a:defRPr sz="60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838200" y="4420051"/>
            <a:ext cx="9144000" cy="579197"/>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p:spPr>
        <p:txBody>
          <a:bodyPr/>
          <a:lstStyle>
            <a:lvl1pPr>
              <a:defRPr>
                <a:solidFill>
                  <a:schemeClr val="bg1"/>
                </a:solidFill>
              </a:defRPr>
            </a:lvl1pPr>
          </a:lstStyle>
          <a:p>
            <a:r>
              <a:rPr lang="en-US" dirty="0"/>
              <a:t>Confidential in Confidence</a:t>
            </a:r>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0835" y="270359"/>
            <a:ext cx="4464518" cy="2511291"/>
          </a:xfrm>
          <a:prstGeom prst="rect">
            <a:avLst/>
          </a:prstGeom>
        </p:spPr>
      </p:pic>
    </p:spTree>
    <p:extLst/>
  </p:cSld>
  <p:clrMapOvr>
    <a:masterClrMapping/>
  </p:clrMapOvr>
  <p:transition>
    <p:fade thruBlk="1"/>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2_Picture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987425"/>
            <a:ext cx="10515600" cy="613611"/>
          </a:xfrm>
        </p:spPr>
        <p:txBody>
          <a:bodyPr anchor="b">
            <a:normAutofit/>
          </a:bodyPr>
          <a:lstStyle>
            <a:lvl1pPr>
              <a:defRPr sz="2400">
                <a:solidFill>
                  <a:srgbClr val="222B50"/>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rgbClr val="222B5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222B50"/>
                </a:solidFill>
              </a:defRPr>
            </a:lvl1pPr>
          </a:lstStyle>
          <a:p>
            <a:r>
              <a:rPr lang="en-US"/>
              <a:t>Confidential in Confidence</a:t>
            </a:r>
            <a:endParaRPr lang="en-US" dirty="0"/>
          </a:p>
        </p:txBody>
      </p:sp>
      <p:sp>
        <p:nvSpPr>
          <p:cNvPr id="7" name="Slide Number Placeholder 6"/>
          <p:cNvSpPr>
            <a:spLocks noGrp="1"/>
          </p:cNvSpPr>
          <p:nvPr>
            <p:ph type="sldNum" sz="quarter" idx="12"/>
          </p:nvPr>
        </p:nvSpPr>
        <p:spPr/>
        <p:txBody>
          <a:bodyPr/>
          <a:lstStyle>
            <a:lvl1pPr>
              <a:defRPr>
                <a:solidFill>
                  <a:srgbClr val="222B50"/>
                </a:solidFill>
              </a:defRPr>
            </a:lvl1pPr>
          </a:lstStyle>
          <a:p>
            <a:fld id="{9D2349C9-CA89-7749-937D-7666FFABB5A8}" type="slidenum">
              <a:rPr lang="en-US" smtClean="0"/>
              <a:pPr/>
              <a:t>‹#›</a:t>
            </a:fld>
            <a:endParaRPr lang="en-US"/>
          </a:p>
        </p:txBody>
      </p:sp>
      <p:grpSp>
        <p:nvGrpSpPr>
          <p:cNvPr id="10" name="Group 9"/>
          <p:cNvGrpSpPr/>
          <p:nvPr/>
        </p:nvGrpSpPr>
        <p:grpSpPr>
          <a:xfrm>
            <a:off x="7993254" y="5389093"/>
            <a:ext cx="4198746" cy="1468907"/>
            <a:chOff x="7993254" y="5389093"/>
            <a:chExt cx="4198746" cy="1468907"/>
          </a:xfrm>
        </p:grpSpPr>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6" cy="1468907"/>
            </a:xfrm>
            <a:prstGeom prst="rect">
              <a:avLst/>
            </a:prstGeom>
          </p:spPr>
        </p:pic>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9_Section Header">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 y="0"/>
            <a:ext cx="12187060" cy="6857996"/>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chemeClr val="bg1"/>
                </a:solidFill>
              </a:defRPr>
            </a:lvl1pPr>
          </a:lstStyle>
          <a:p>
            <a:r>
              <a:rPr lang="en-US"/>
              <a:t>Confidential in Confidence</a:t>
            </a:r>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D2349C9-CA89-7749-937D-7666FFABB5A8}" type="slidenum">
              <a:rPr lang="en-US" smtClean="0"/>
              <a:pPr/>
              <a:t>‹#›</a:t>
            </a:fld>
            <a:endParaRPr lang="en-US" dirty="0"/>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0" y="684444"/>
            <a:ext cx="613022" cy="686923"/>
          </a:xfrm>
          <a:prstGeom prst="rect">
            <a:avLst/>
          </a:prstGeom>
        </p:spPr>
      </p:pic>
    </p:spTree>
    <p:extLst/>
  </p:cSld>
  <p:clrMapOvr>
    <a:masterClrMapping/>
  </p:clrMapOvr>
  <p:transition>
    <p:fade thruBlk="1"/>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16_All Image">
    <p:bg>
      <p:bgPr>
        <a:solidFill>
          <a:srgbClr val="EAEFEF"/>
        </a:solidFill>
        <a:effectLst/>
      </p:bgPr>
    </p:bg>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0" y="0"/>
            <a:ext cx="12192000" cy="6858000"/>
          </a:xfrm>
        </p:spPr>
        <p:txBody>
          <a:bodyPr>
            <a:normAutofit/>
          </a:bodyPr>
          <a:lstStyle>
            <a:lvl1pPr>
              <a:buClr>
                <a:srgbClr val="0B7183"/>
              </a:buClr>
              <a:defRPr sz="2400">
                <a:solidFill>
                  <a:schemeClr val="tx1">
                    <a:lumMod val="50000"/>
                    <a:lumOff val="50000"/>
                  </a:schemeClr>
                </a:solidFill>
              </a:defRPr>
            </a:lvl1pPr>
            <a:lvl2pPr>
              <a:buClr>
                <a:srgbClr val="0B7183"/>
              </a:buClr>
              <a:defRPr sz="2000">
                <a:solidFill>
                  <a:schemeClr val="tx1">
                    <a:lumMod val="50000"/>
                    <a:lumOff val="50000"/>
                  </a:schemeClr>
                </a:solidFill>
              </a:defRPr>
            </a:lvl2pPr>
            <a:lvl3pPr>
              <a:buClr>
                <a:srgbClr val="0B7183"/>
              </a:buClr>
              <a:defRPr sz="1800">
                <a:solidFill>
                  <a:schemeClr val="tx1">
                    <a:lumMod val="50000"/>
                    <a:lumOff val="50000"/>
                  </a:schemeClr>
                </a:solidFill>
              </a:defRPr>
            </a:lvl3pPr>
            <a:lvl4pPr>
              <a:buClr>
                <a:srgbClr val="0B7183"/>
              </a:buClr>
              <a:defRPr sz="1600">
                <a:solidFill>
                  <a:schemeClr val="tx1">
                    <a:lumMod val="50000"/>
                    <a:lumOff val="50000"/>
                  </a:schemeClr>
                </a:solidFill>
              </a:defRPr>
            </a:lvl4pPr>
            <a:lvl5pPr>
              <a:buClr>
                <a:srgbClr val="0B7183"/>
              </a:buClr>
              <a:defRPr sz="1600">
                <a:solidFill>
                  <a:schemeClr val="tx1">
                    <a:lumMod val="50000"/>
                    <a:lumOff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0" name="Group 9"/>
          <p:cNvGrpSpPr/>
          <p:nvPr/>
        </p:nvGrpSpPr>
        <p:grpSpPr>
          <a:xfrm>
            <a:off x="7993254" y="5389093"/>
            <a:ext cx="4198745" cy="1468907"/>
            <a:chOff x="7993254" y="5389093"/>
            <a:chExt cx="4198745" cy="1468907"/>
          </a:xfrm>
        </p:grpSpPr>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25_Title and Content">
    <p:bg>
      <p:bgPr>
        <a:solidFill>
          <a:srgbClr val="EAEFEF"/>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069515"/>
            <a:ext cx="10515600" cy="3893460"/>
          </a:xfrm>
        </p:spPr>
        <p:txBody>
          <a:bodyPr/>
          <a:lstStyle>
            <a:lvl1pPr marL="228600" indent="-228600">
              <a:buClr>
                <a:srgbClr val="0B7183"/>
              </a:buClr>
              <a:buFont typeface="Wingdings" charset="2"/>
              <a:buChar char="§"/>
              <a:defRPr>
                <a:solidFill>
                  <a:schemeClr val="tx1">
                    <a:lumMod val="50000"/>
                    <a:lumOff val="50000"/>
                  </a:schemeClr>
                </a:solidFill>
              </a:defRPr>
            </a:lvl1pPr>
            <a:lvl2pPr marL="685800" indent="-228600">
              <a:buClr>
                <a:srgbClr val="0B7183"/>
              </a:buClr>
              <a:buFont typeface="Wingdings" charset="2"/>
              <a:buChar char="§"/>
              <a:defRPr>
                <a:solidFill>
                  <a:schemeClr val="tx1">
                    <a:lumMod val="50000"/>
                    <a:lumOff val="50000"/>
                  </a:schemeClr>
                </a:solidFill>
              </a:defRPr>
            </a:lvl2pPr>
            <a:lvl3pPr marL="1143000" indent="-228600">
              <a:buClr>
                <a:srgbClr val="0B7183"/>
              </a:buClr>
              <a:buFont typeface="Wingdings" charset="2"/>
              <a:buChar char="§"/>
              <a:defRPr>
                <a:solidFill>
                  <a:schemeClr val="tx1">
                    <a:lumMod val="50000"/>
                    <a:lumOff val="50000"/>
                  </a:schemeClr>
                </a:solidFill>
              </a:defRPr>
            </a:lvl3pPr>
            <a:lvl4pPr marL="1600200" indent="-228600">
              <a:buClr>
                <a:srgbClr val="0B7183"/>
              </a:buClr>
              <a:buFont typeface="Wingdings" charset="2"/>
              <a:buChar char="§"/>
              <a:defRPr>
                <a:solidFill>
                  <a:schemeClr val="tx1">
                    <a:lumMod val="50000"/>
                    <a:lumOff val="50000"/>
                  </a:schemeClr>
                </a:solidFill>
              </a:defRPr>
            </a:lvl4pPr>
            <a:lvl5pPr marL="2057400" indent="-228600">
              <a:buClr>
                <a:srgbClr val="0B7183"/>
              </a:buClr>
              <a:buFont typeface="Wingdings" charset="2"/>
              <a:buChar char="§"/>
              <a:defRPr>
                <a:solidFill>
                  <a:schemeClr val="tx1">
                    <a:lumMod val="50000"/>
                    <a:lumOff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p:spPr>
        <p:txBody>
          <a:bodyPr/>
          <a:lstStyle>
            <a:lvl1pPr algn="l">
              <a:defRPr>
                <a:solidFill>
                  <a:srgbClr val="222B50"/>
                </a:solidFill>
              </a:defRPr>
            </a:lvl1pPr>
          </a:lstStyle>
          <a:p>
            <a:r>
              <a:rPr lang="en-US"/>
              <a:t>Confidential in Confidence</a:t>
            </a:r>
            <a:endParaRPr lang="en-US" dirty="0"/>
          </a:p>
        </p:txBody>
      </p:sp>
      <p:sp>
        <p:nvSpPr>
          <p:cNvPr id="6" name="Slide Number Placeholder 5"/>
          <p:cNvSpPr>
            <a:spLocks noGrp="1"/>
          </p:cNvSpPr>
          <p:nvPr>
            <p:ph type="sldNum" sz="quarter" idx="12"/>
          </p:nvPr>
        </p:nvSpPr>
        <p:spPr>
          <a:xfrm>
            <a:off x="4724400" y="6356350"/>
            <a:ext cx="2743200" cy="365125"/>
          </a:xfrm>
        </p:spPr>
        <p:txBody>
          <a:bodyPr/>
          <a:lstStyle>
            <a:lvl1pPr algn="ctr">
              <a:defRPr>
                <a:solidFill>
                  <a:srgbClr val="222B50"/>
                </a:solidFill>
              </a:defRPr>
            </a:lvl1pPr>
          </a:lstStyle>
          <a:p>
            <a:fld id="{9D2349C9-CA89-7749-937D-7666FFABB5A8}" type="slidenum">
              <a:rPr lang="en-US" smtClean="0"/>
              <a:pPr/>
              <a:t>‹#›</a:t>
            </a:fld>
            <a:endParaRPr lang="en-US"/>
          </a:p>
        </p:txBody>
      </p:sp>
      <p:sp>
        <p:nvSpPr>
          <p:cNvPr id="5" name="Title 4"/>
          <p:cNvSpPr>
            <a:spLocks noGrp="1"/>
          </p:cNvSpPr>
          <p:nvPr>
            <p:ph type="title"/>
          </p:nvPr>
        </p:nvSpPr>
        <p:spPr/>
        <p:txBody>
          <a:bodyPr/>
          <a:lstStyle>
            <a:lvl1pPr>
              <a:defRPr>
                <a:solidFill>
                  <a:srgbClr val="222B50"/>
                </a:solidFill>
              </a:defRPr>
            </a:lvl1pPr>
          </a:lstStyle>
          <a:p>
            <a:r>
              <a:rPr lang="en-US"/>
              <a:t>Click to edit Master title style</a:t>
            </a:r>
            <a:endParaRPr lang="en-US" dirty="0"/>
          </a:p>
        </p:txBody>
      </p:sp>
      <p:grpSp>
        <p:nvGrpSpPr>
          <p:cNvPr id="12" name="Group 11"/>
          <p:cNvGrpSpPr/>
          <p:nvPr/>
        </p:nvGrpSpPr>
        <p:grpSpPr>
          <a:xfrm>
            <a:off x="7993254" y="5389093"/>
            <a:ext cx="4198745" cy="1468907"/>
            <a:chOff x="7993254" y="5389093"/>
            <a:chExt cx="4198745" cy="1468907"/>
          </a:xfrm>
        </p:grpSpPr>
        <p:pic>
          <p:nvPicPr>
            <p:cNvPr id="13" name="Picture 1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25_Two Content">
    <p:bg>
      <p:bgPr>
        <a:solidFill>
          <a:srgbClr val="EAEFEF"/>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2373196"/>
            <a:ext cx="5181600" cy="3300646"/>
          </a:xfrm>
        </p:spPr>
        <p:txBody>
          <a:bodyPr/>
          <a:lstStyle>
            <a:lvl1pPr marL="228600" indent="-228600">
              <a:buClr>
                <a:srgbClr val="0B7183"/>
              </a:buClr>
              <a:buFont typeface="Wingdings" charset="2"/>
              <a:buChar char="§"/>
              <a:defRPr>
                <a:solidFill>
                  <a:schemeClr val="tx1">
                    <a:lumMod val="50000"/>
                    <a:lumOff val="50000"/>
                  </a:schemeClr>
                </a:solidFill>
              </a:defRPr>
            </a:lvl1pPr>
            <a:lvl2pPr marL="685800" indent="-228600">
              <a:buClr>
                <a:srgbClr val="0B7183"/>
              </a:buClr>
              <a:buFont typeface="Wingdings" charset="2"/>
              <a:buChar char="§"/>
              <a:defRPr>
                <a:solidFill>
                  <a:schemeClr val="tx1">
                    <a:lumMod val="50000"/>
                    <a:lumOff val="50000"/>
                  </a:schemeClr>
                </a:solidFill>
              </a:defRPr>
            </a:lvl2pPr>
            <a:lvl3pPr marL="1143000" indent="-228600">
              <a:buClr>
                <a:srgbClr val="0B7183"/>
              </a:buClr>
              <a:buFont typeface="Wingdings" charset="2"/>
              <a:buChar char="§"/>
              <a:defRPr>
                <a:solidFill>
                  <a:schemeClr val="tx1">
                    <a:lumMod val="50000"/>
                    <a:lumOff val="50000"/>
                  </a:schemeClr>
                </a:solidFill>
              </a:defRPr>
            </a:lvl3pPr>
            <a:lvl4pPr marL="1600200" indent="-228600">
              <a:buClr>
                <a:srgbClr val="0B7183"/>
              </a:buClr>
              <a:buFont typeface="Wingdings" charset="2"/>
              <a:buChar char="§"/>
              <a:defRPr>
                <a:solidFill>
                  <a:schemeClr val="tx1">
                    <a:lumMod val="50000"/>
                    <a:lumOff val="50000"/>
                  </a:schemeClr>
                </a:solidFill>
              </a:defRPr>
            </a:lvl4pPr>
            <a:lvl5pPr marL="2057400" indent="-228600">
              <a:buClr>
                <a:srgbClr val="0B7183"/>
              </a:buClr>
              <a:buFont typeface="Wingdings" charset="2"/>
              <a:buChar char="§"/>
              <a:defRPr>
                <a:solidFill>
                  <a:schemeClr val="tx1">
                    <a:lumMod val="50000"/>
                    <a:lumOff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373196"/>
            <a:ext cx="5181600" cy="3300646"/>
          </a:xfrm>
        </p:spPr>
        <p:txBody>
          <a:bodyPr/>
          <a:lstStyle>
            <a:lvl1pPr marL="228600" indent="-228600">
              <a:buClr>
                <a:srgbClr val="0B7183"/>
              </a:buClr>
              <a:buFont typeface="Wingdings" charset="2"/>
              <a:buChar char="§"/>
              <a:defRPr>
                <a:solidFill>
                  <a:schemeClr val="tx1">
                    <a:lumMod val="50000"/>
                    <a:lumOff val="50000"/>
                  </a:schemeClr>
                </a:solidFill>
              </a:defRPr>
            </a:lvl1pPr>
            <a:lvl2pPr marL="685800" indent="-228600">
              <a:buClr>
                <a:srgbClr val="0B7183"/>
              </a:buClr>
              <a:buFont typeface="Wingdings" charset="2"/>
              <a:buChar char="§"/>
              <a:defRPr>
                <a:solidFill>
                  <a:schemeClr val="tx1">
                    <a:lumMod val="50000"/>
                    <a:lumOff val="50000"/>
                  </a:schemeClr>
                </a:solidFill>
              </a:defRPr>
            </a:lvl2pPr>
            <a:lvl3pPr marL="1143000" indent="-228600">
              <a:buClr>
                <a:srgbClr val="0B7183"/>
              </a:buClr>
              <a:buFont typeface="Wingdings" charset="2"/>
              <a:buChar char="§"/>
              <a:defRPr>
                <a:solidFill>
                  <a:schemeClr val="tx1">
                    <a:lumMod val="50000"/>
                    <a:lumOff val="50000"/>
                  </a:schemeClr>
                </a:solidFill>
              </a:defRPr>
            </a:lvl3pPr>
            <a:lvl4pPr marL="1600200" indent="-228600">
              <a:buClr>
                <a:srgbClr val="0B7183"/>
              </a:buClr>
              <a:buFont typeface="Wingdings" charset="2"/>
              <a:buChar char="§"/>
              <a:defRPr>
                <a:solidFill>
                  <a:schemeClr val="tx1">
                    <a:lumMod val="50000"/>
                    <a:lumOff val="50000"/>
                  </a:schemeClr>
                </a:solidFill>
              </a:defRPr>
            </a:lvl4pPr>
            <a:lvl5pPr marL="2057400" indent="-228600">
              <a:buClr>
                <a:srgbClr val="0B7183"/>
              </a:buClr>
              <a:buFont typeface="Wingdings" charset="2"/>
              <a:buChar char="§"/>
              <a:defRPr>
                <a:solidFill>
                  <a:schemeClr val="tx1">
                    <a:lumMod val="50000"/>
                    <a:lumOff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solidFill>
                  <a:srgbClr val="222B50"/>
                </a:solidFill>
              </a:defRPr>
            </a:lvl1pPr>
          </a:lstStyle>
          <a:p>
            <a:r>
              <a:rPr lang="en-US" dirty="0"/>
              <a:t>Confidential in Confidence</a:t>
            </a:r>
          </a:p>
        </p:txBody>
      </p:sp>
      <p:sp>
        <p:nvSpPr>
          <p:cNvPr id="7" name="Slide Number Placeholder 6"/>
          <p:cNvSpPr>
            <a:spLocks noGrp="1"/>
          </p:cNvSpPr>
          <p:nvPr>
            <p:ph type="sldNum" sz="quarter" idx="12"/>
          </p:nvPr>
        </p:nvSpPr>
        <p:spPr/>
        <p:txBody>
          <a:bodyPr/>
          <a:lstStyle>
            <a:lvl1pPr>
              <a:defRPr>
                <a:solidFill>
                  <a:srgbClr val="222B50"/>
                </a:solidFill>
              </a:defRPr>
            </a:lvl1pPr>
          </a:lstStyle>
          <a:p>
            <a:fld id="{9D2349C9-CA89-7749-937D-7666FFABB5A8}" type="slidenum">
              <a:rPr lang="en-US" smtClean="0"/>
              <a:pPr/>
              <a:t>‹#›</a:t>
            </a:fld>
            <a:endParaRPr lang="en-US"/>
          </a:p>
        </p:txBody>
      </p:sp>
      <p:sp>
        <p:nvSpPr>
          <p:cNvPr id="2" name="Title 1"/>
          <p:cNvSpPr>
            <a:spLocks noGrp="1"/>
          </p:cNvSpPr>
          <p:nvPr>
            <p:ph type="title"/>
          </p:nvPr>
        </p:nvSpPr>
        <p:spPr/>
        <p:txBody>
          <a:bodyPr/>
          <a:lstStyle>
            <a:lvl1pPr>
              <a:defRPr>
                <a:solidFill>
                  <a:srgbClr val="222B50"/>
                </a:solidFill>
              </a:defRPr>
            </a:lvl1pPr>
          </a:lstStyle>
          <a:p>
            <a:r>
              <a:rPr lang="en-US"/>
              <a:t>Click to edit Master title style</a:t>
            </a:r>
          </a:p>
        </p:txBody>
      </p:sp>
      <p:grpSp>
        <p:nvGrpSpPr>
          <p:cNvPr id="10" name="Group 9"/>
          <p:cNvGrpSpPr/>
          <p:nvPr/>
        </p:nvGrpSpPr>
        <p:grpSpPr>
          <a:xfrm>
            <a:off x="7993254" y="5389093"/>
            <a:ext cx="4198745" cy="1468907"/>
            <a:chOff x="7993254" y="5389093"/>
            <a:chExt cx="4198745" cy="1468907"/>
          </a:xfrm>
        </p:grpSpPr>
        <p:pic>
          <p:nvPicPr>
            <p:cNvPr id="14" name="Picture 1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24_Comparison">
    <p:bg>
      <p:bgPr>
        <a:solidFill>
          <a:srgbClr val="EAEFE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solidFill>
                  <a:srgbClr val="222B50"/>
                </a:solidFill>
              </a:defRPr>
            </a:lvl1p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normAutofit/>
          </a:bodyPr>
          <a:lstStyle>
            <a:lvl1pPr marL="0" indent="0">
              <a:buNone/>
              <a:defRPr sz="2800" b="0" i="0">
                <a:solidFill>
                  <a:schemeClr val="tx1">
                    <a:lumMod val="50000"/>
                    <a:lumOff val="50000"/>
                  </a:schemeClr>
                </a:solidFill>
                <a:latin typeface="Open Sans Light" charset="0"/>
                <a:ea typeface="Open Sans Light" charset="0"/>
                <a:cs typeface="Open Sans Light"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normAutofit/>
          </a:bodyPr>
          <a:lstStyle>
            <a:lvl1pPr>
              <a:buClr>
                <a:srgbClr val="0B7183"/>
              </a:buClr>
              <a:defRPr sz="2400">
                <a:solidFill>
                  <a:schemeClr val="tx1">
                    <a:lumMod val="50000"/>
                    <a:lumOff val="50000"/>
                  </a:schemeClr>
                </a:solidFill>
              </a:defRPr>
            </a:lvl1pPr>
            <a:lvl2pPr>
              <a:buClr>
                <a:srgbClr val="0B7183"/>
              </a:buClr>
              <a:defRPr sz="2000">
                <a:solidFill>
                  <a:schemeClr val="tx1">
                    <a:lumMod val="50000"/>
                    <a:lumOff val="50000"/>
                  </a:schemeClr>
                </a:solidFill>
              </a:defRPr>
            </a:lvl2pPr>
            <a:lvl3pPr>
              <a:buClr>
                <a:srgbClr val="0B7183"/>
              </a:buClr>
              <a:defRPr sz="1800">
                <a:solidFill>
                  <a:schemeClr val="tx1">
                    <a:lumMod val="50000"/>
                    <a:lumOff val="50000"/>
                  </a:schemeClr>
                </a:solidFill>
              </a:defRPr>
            </a:lvl3pPr>
            <a:lvl4pPr>
              <a:buClr>
                <a:srgbClr val="0B7183"/>
              </a:buClr>
              <a:defRPr sz="1600">
                <a:solidFill>
                  <a:schemeClr val="tx1">
                    <a:lumMod val="50000"/>
                    <a:lumOff val="50000"/>
                  </a:schemeClr>
                </a:solidFill>
              </a:defRPr>
            </a:lvl4pPr>
            <a:lvl5pPr>
              <a:buClr>
                <a:srgbClr val="0B7183"/>
              </a:buClr>
              <a:defRPr sz="1600">
                <a:solidFill>
                  <a:schemeClr val="tx1">
                    <a:lumMod val="50000"/>
                    <a:lumOff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normAutofit/>
          </a:bodyPr>
          <a:lstStyle>
            <a:lvl1pPr marL="0" indent="0">
              <a:buNone/>
              <a:defRPr sz="2800" b="0" i="0">
                <a:solidFill>
                  <a:schemeClr val="tx1">
                    <a:lumMod val="50000"/>
                    <a:lumOff val="50000"/>
                  </a:schemeClr>
                </a:solidFill>
                <a:latin typeface="Open Sans Light" charset="0"/>
                <a:ea typeface="Open Sans Light" charset="0"/>
                <a:cs typeface="Open Sans Light"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normAutofit/>
          </a:bodyPr>
          <a:lstStyle>
            <a:lvl1pPr>
              <a:buClr>
                <a:srgbClr val="0B7183"/>
              </a:buClr>
              <a:defRPr sz="2400">
                <a:solidFill>
                  <a:schemeClr val="tx1">
                    <a:lumMod val="50000"/>
                    <a:lumOff val="50000"/>
                  </a:schemeClr>
                </a:solidFill>
              </a:defRPr>
            </a:lvl1pPr>
            <a:lvl2pPr>
              <a:buClr>
                <a:srgbClr val="0B7183"/>
              </a:buClr>
              <a:defRPr sz="2000">
                <a:solidFill>
                  <a:schemeClr val="tx1">
                    <a:lumMod val="50000"/>
                    <a:lumOff val="50000"/>
                  </a:schemeClr>
                </a:solidFill>
              </a:defRPr>
            </a:lvl2pPr>
            <a:lvl3pPr>
              <a:buClr>
                <a:srgbClr val="0B7183"/>
              </a:buClr>
              <a:defRPr sz="1800">
                <a:solidFill>
                  <a:schemeClr val="tx1">
                    <a:lumMod val="50000"/>
                    <a:lumOff val="50000"/>
                  </a:schemeClr>
                </a:solidFill>
              </a:defRPr>
            </a:lvl3pPr>
            <a:lvl4pPr>
              <a:buClr>
                <a:srgbClr val="0B7183"/>
              </a:buClr>
              <a:defRPr sz="1600">
                <a:solidFill>
                  <a:schemeClr val="tx1">
                    <a:lumMod val="50000"/>
                    <a:lumOff val="50000"/>
                  </a:schemeClr>
                </a:solidFill>
              </a:defRPr>
            </a:lvl4pPr>
            <a:lvl5pPr>
              <a:buClr>
                <a:srgbClr val="0B7183"/>
              </a:buClr>
              <a:defRPr sz="1600">
                <a:solidFill>
                  <a:schemeClr val="tx1">
                    <a:lumMod val="50000"/>
                    <a:lumOff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222B50"/>
                </a:solidFill>
              </a:defRPr>
            </a:lvl1pPr>
          </a:lstStyle>
          <a:p>
            <a:r>
              <a:rPr lang="en-US"/>
              <a:t>Confidential in Confidence</a:t>
            </a:r>
            <a:endParaRPr lang="en-US" dirty="0"/>
          </a:p>
        </p:txBody>
      </p:sp>
      <p:sp>
        <p:nvSpPr>
          <p:cNvPr id="9" name="Slide Number Placeholder 8"/>
          <p:cNvSpPr>
            <a:spLocks noGrp="1"/>
          </p:cNvSpPr>
          <p:nvPr>
            <p:ph type="sldNum" sz="quarter" idx="12"/>
          </p:nvPr>
        </p:nvSpPr>
        <p:spPr/>
        <p:txBody>
          <a:bodyPr/>
          <a:lstStyle>
            <a:lvl1pPr>
              <a:defRPr>
                <a:solidFill>
                  <a:srgbClr val="222B50"/>
                </a:solidFill>
              </a:defRPr>
            </a:lvl1pPr>
          </a:lstStyle>
          <a:p>
            <a:fld id="{9D2349C9-CA89-7749-937D-7666FFABB5A8}" type="slidenum">
              <a:rPr lang="en-US" smtClean="0"/>
              <a:pPr/>
              <a:t>‹#›</a:t>
            </a:fld>
            <a:endParaRPr lang="en-US"/>
          </a:p>
        </p:txBody>
      </p:sp>
      <p:grpSp>
        <p:nvGrpSpPr>
          <p:cNvPr id="15" name="Group 14"/>
          <p:cNvGrpSpPr/>
          <p:nvPr/>
        </p:nvGrpSpPr>
        <p:grpSpPr>
          <a:xfrm>
            <a:off x="7993254" y="5389093"/>
            <a:ext cx="4198745" cy="1468907"/>
            <a:chOff x="7993254" y="5389093"/>
            <a:chExt cx="4198745" cy="1468907"/>
          </a:xfrm>
        </p:grpSpPr>
        <p:pic>
          <p:nvPicPr>
            <p:cNvPr id="16" name="Picture 1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24_Title Only">
    <p:bg>
      <p:bgPr>
        <a:solidFill>
          <a:srgbClr val="EAEFE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22B50"/>
                </a:solidFill>
              </a:defRPr>
            </a:lvl1pPr>
          </a:lstStyle>
          <a:p>
            <a:r>
              <a:rPr lang="en-US"/>
              <a:t>Click to edit Master title style</a:t>
            </a:r>
          </a:p>
        </p:txBody>
      </p:sp>
      <p:sp>
        <p:nvSpPr>
          <p:cNvPr id="3" name="Date Placeholder 2"/>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222B50"/>
                </a:solidFill>
              </a:defRPr>
            </a:lvl1pPr>
          </a:lstStyle>
          <a:p>
            <a:r>
              <a:rPr lang="en-US" dirty="0"/>
              <a:t>Confidential in Confidence</a:t>
            </a:r>
          </a:p>
        </p:txBody>
      </p:sp>
      <p:sp>
        <p:nvSpPr>
          <p:cNvPr id="5" name="Slide Number Placeholder 4"/>
          <p:cNvSpPr>
            <a:spLocks noGrp="1"/>
          </p:cNvSpPr>
          <p:nvPr>
            <p:ph type="sldNum" sz="quarter" idx="12"/>
          </p:nvPr>
        </p:nvSpPr>
        <p:spPr/>
        <p:txBody>
          <a:bodyPr/>
          <a:lstStyle>
            <a:lvl1pPr>
              <a:defRPr>
                <a:solidFill>
                  <a:srgbClr val="222B50"/>
                </a:solidFill>
              </a:defRPr>
            </a:lvl1pPr>
          </a:lstStyle>
          <a:p>
            <a:fld id="{9D2349C9-CA89-7749-937D-7666FFABB5A8}" type="slidenum">
              <a:rPr lang="en-US" smtClean="0"/>
              <a:pPr/>
              <a:t>‹#›</a:t>
            </a:fld>
            <a:endParaRPr lang="en-US"/>
          </a:p>
        </p:txBody>
      </p:sp>
      <p:grpSp>
        <p:nvGrpSpPr>
          <p:cNvPr id="11" name="Group 10"/>
          <p:cNvGrpSpPr/>
          <p:nvPr/>
        </p:nvGrpSpPr>
        <p:grpSpPr>
          <a:xfrm>
            <a:off x="7993254" y="5389093"/>
            <a:ext cx="4198745" cy="1468907"/>
            <a:chOff x="7993254" y="5389093"/>
            <a:chExt cx="4198745" cy="1468907"/>
          </a:xfrm>
        </p:grpSpPr>
        <p:pic>
          <p:nvPicPr>
            <p:cNvPr id="12" name="Pictur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24_Blank">
    <p:bg>
      <p:bgPr>
        <a:solidFill>
          <a:srgbClr val="EAEFEF"/>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222B50"/>
                </a:solidFill>
              </a:defRPr>
            </a:lvl1pPr>
          </a:lstStyle>
          <a:p>
            <a:r>
              <a:rPr lang="en-US"/>
              <a:t>Confidential in Confidence</a:t>
            </a:r>
            <a:endParaRPr lang="en-US" dirty="0"/>
          </a:p>
        </p:txBody>
      </p:sp>
      <p:sp>
        <p:nvSpPr>
          <p:cNvPr id="4" name="Slide Number Placeholder 3"/>
          <p:cNvSpPr>
            <a:spLocks noGrp="1"/>
          </p:cNvSpPr>
          <p:nvPr>
            <p:ph type="sldNum" sz="quarter" idx="12"/>
          </p:nvPr>
        </p:nvSpPr>
        <p:spPr/>
        <p:txBody>
          <a:bodyPr/>
          <a:lstStyle>
            <a:lvl1pPr>
              <a:defRPr>
                <a:solidFill>
                  <a:srgbClr val="222B50"/>
                </a:solidFill>
              </a:defRPr>
            </a:lvl1pPr>
          </a:lstStyle>
          <a:p>
            <a:fld id="{9D2349C9-CA89-7749-937D-7666FFABB5A8}" type="slidenum">
              <a:rPr lang="en-US" smtClean="0"/>
              <a:pPr/>
              <a:t>‹#›</a:t>
            </a:fld>
            <a:endParaRPr lang="en-US"/>
          </a:p>
        </p:txBody>
      </p:sp>
      <p:grpSp>
        <p:nvGrpSpPr>
          <p:cNvPr id="10" name="Group 9"/>
          <p:cNvGrpSpPr/>
          <p:nvPr/>
        </p:nvGrpSpPr>
        <p:grpSpPr>
          <a:xfrm>
            <a:off x="7993254" y="5389093"/>
            <a:ext cx="4198745" cy="1468907"/>
            <a:chOff x="7993254" y="5389093"/>
            <a:chExt cx="4198745" cy="1468907"/>
          </a:xfrm>
        </p:grpSpPr>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24_Content with Caption">
    <p:bg>
      <p:bgPr>
        <a:solidFill>
          <a:srgbClr val="EAEFE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987425"/>
            <a:ext cx="6627812" cy="574676"/>
          </a:xfrm>
        </p:spPr>
        <p:txBody>
          <a:bodyPr anchor="b">
            <a:normAutofit/>
          </a:bodyPr>
          <a:lstStyle>
            <a:lvl1pPr>
              <a:defRPr sz="2400">
                <a:solidFill>
                  <a:srgbClr val="222B50"/>
                </a:solidFill>
              </a:defRPr>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buClr>
                <a:srgbClr val="0B7183"/>
              </a:buClr>
              <a:defRPr sz="3200">
                <a:solidFill>
                  <a:schemeClr val="tx1">
                    <a:lumMod val="50000"/>
                    <a:lumOff val="50000"/>
                  </a:schemeClr>
                </a:solidFill>
              </a:defRPr>
            </a:lvl1pPr>
            <a:lvl2pPr>
              <a:buClr>
                <a:srgbClr val="0B7183"/>
              </a:buClr>
              <a:defRPr sz="2800">
                <a:solidFill>
                  <a:schemeClr val="tx1">
                    <a:lumMod val="50000"/>
                    <a:lumOff val="50000"/>
                  </a:schemeClr>
                </a:solidFill>
              </a:defRPr>
            </a:lvl2pPr>
            <a:lvl3pPr>
              <a:buClr>
                <a:srgbClr val="0B7183"/>
              </a:buClr>
              <a:defRPr sz="2400">
                <a:solidFill>
                  <a:schemeClr val="tx1">
                    <a:lumMod val="50000"/>
                    <a:lumOff val="50000"/>
                  </a:schemeClr>
                </a:solidFill>
              </a:defRPr>
            </a:lvl3pPr>
            <a:lvl4pPr>
              <a:buClr>
                <a:srgbClr val="0B7183"/>
              </a:buClr>
              <a:defRPr sz="2000">
                <a:solidFill>
                  <a:schemeClr val="tx1">
                    <a:lumMod val="50000"/>
                    <a:lumOff val="50000"/>
                  </a:schemeClr>
                </a:solidFill>
              </a:defRPr>
            </a:lvl4pPr>
            <a:lvl5pPr>
              <a:buClr>
                <a:srgbClr val="0B7183"/>
              </a:buClr>
              <a:defRPr sz="2000">
                <a:solidFill>
                  <a:schemeClr val="tx1">
                    <a:lumMod val="50000"/>
                    <a:lumOff val="50000"/>
                  </a:schemeClr>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rgbClr val="222B5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222B50"/>
                </a:solidFill>
              </a:defRPr>
            </a:lvl1pPr>
          </a:lstStyle>
          <a:p>
            <a:r>
              <a:rPr lang="en-US"/>
              <a:t>Confidential in Confidence</a:t>
            </a:r>
            <a:endParaRPr lang="en-US" dirty="0"/>
          </a:p>
        </p:txBody>
      </p:sp>
      <p:sp>
        <p:nvSpPr>
          <p:cNvPr id="7" name="Slide Number Placeholder 6"/>
          <p:cNvSpPr>
            <a:spLocks noGrp="1"/>
          </p:cNvSpPr>
          <p:nvPr>
            <p:ph type="sldNum" sz="quarter" idx="12"/>
          </p:nvPr>
        </p:nvSpPr>
        <p:spPr/>
        <p:txBody>
          <a:bodyPr/>
          <a:lstStyle>
            <a:lvl1pPr>
              <a:defRPr>
                <a:solidFill>
                  <a:srgbClr val="222B50"/>
                </a:solidFill>
              </a:defRPr>
            </a:lvl1pPr>
          </a:lstStyle>
          <a:p>
            <a:fld id="{9D2349C9-CA89-7749-937D-7666FFABB5A8}" type="slidenum">
              <a:rPr lang="en-US" smtClean="0"/>
              <a:pPr/>
              <a:t>‹#›</a:t>
            </a:fld>
            <a:endParaRPr lang="en-US"/>
          </a:p>
        </p:txBody>
      </p:sp>
      <p:grpSp>
        <p:nvGrpSpPr>
          <p:cNvPr id="13" name="Group 12"/>
          <p:cNvGrpSpPr/>
          <p:nvPr/>
        </p:nvGrpSpPr>
        <p:grpSpPr>
          <a:xfrm>
            <a:off x="7993254" y="5389093"/>
            <a:ext cx="4198745" cy="1468907"/>
            <a:chOff x="7993254" y="5389093"/>
            <a:chExt cx="4198745" cy="1468907"/>
          </a:xfrm>
        </p:grpSpPr>
        <p:pic>
          <p:nvPicPr>
            <p:cNvPr id="14" name="Picture 1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24_Picture with Caption">
    <p:bg>
      <p:bgPr>
        <a:solidFill>
          <a:srgbClr val="EAEFE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987425"/>
            <a:ext cx="8716807" cy="574676"/>
          </a:xfrm>
        </p:spPr>
        <p:txBody>
          <a:bodyPr anchor="b">
            <a:normAutofit/>
          </a:bodyPr>
          <a:lstStyle>
            <a:lvl1pPr>
              <a:defRPr sz="2400">
                <a:solidFill>
                  <a:srgbClr val="222B50"/>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rgbClr val="222B5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222B50"/>
                </a:solidFill>
              </a:defRPr>
            </a:lvl1pPr>
          </a:lstStyle>
          <a:p>
            <a:r>
              <a:rPr lang="en-US"/>
              <a:t>Confidential in Confidence</a:t>
            </a:r>
            <a:endParaRPr lang="en-US" dirty="0"/>
          </a:p>
        </p:txBody>
      </p:sp>
      <p:sp>
        <p:nvSpPr>
          <p:cNvPr id="7" name="Slide Number Placeholder 6"/>
          <p:cNvSpPr>
            <a:spLocks noGrp="1"/>
          </p:cNvSpPr>
          <p:nvPr>
            <p:ph type="sldNum" sz="quarter" idx="12"/>
          </p:nvPr>
        </p:nvSpPr>
        <p:spPr/>
        <p:txBody>
          <a:bodyPr/>
          <a:lstStyle>
            <a:lvl1pPr>
              <a:defRPr>
                <a:solidFill>
                  <a:srgbClr val="222B50"/>
                </a:solidFill>
              </a:defRPr>
            </a:lvl1pPr>
          </a:lstStyle>
          <a:p>
            <a:fld id="{9D2349C9-CA89-7749-937D-7666FFABB5A8}" type="slidenum">
              <a:rPr lang="en-US" smtClean="0"/>
              <a:pPr/>
              <a:t>‹#›</a:t>
            </a:fld>
            <a:endParaRPr lang="en-US"/>
          </a:p>
        </p:txBody>
      </p:sp>
      <p:grpSp>
        <p:nvGrpSpPr>
          <p:cNvPr id="13" name="Group 12"/>
          <p:cNvGrpSpPr/>
          <p:nvPr/>
        </p:nvGrpSpPr>
        <p:grpSpPr>
          <a:xfrm>
            <a:off x="7993254" y="5389093"/>
            <a:ext cx="4198745" cy="1468907"/>
            <a:chOff x="7993254" y="5389093"/>
            <a:chExt cx="4198745" cy="1468907"/>
          </a:xfrm>
        </p:grpSpPr>
        <p:pic>
          <p:nvPicPr>
            <p:cNvPr id="14" name="Picture 1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26_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069515"/>
            <a:ext cx="10515600" cy="3893460"/>
          </a:xfrm>
        </p:spPr>
        <p:txBody>
          <a:bodyPr/>
          <a:lstStyle>
            <a:lvl1pPr marL="228600" indent="-228600">
              <a:buClr>
                <a:srgbClr val="0B7183"/>
              </a:buClr>
              <a:buFont typeface="Wingdings" charset="2"/>
              <a:buChar char="§"/>
              <a:defRPr>
                <a:solidFill>
                  <a:schemeClr val="tx1">
                    <a:lumMod val="50000"/>
                    <a:lumOff val="50000"/>
                  </a:schemeClr>
                </a:solidFill>
              </a:defRPr>
            </a:lvl1pPr>
            <a:lvl2pPr marL="685800" indent="-228600">
              <a:buClr>
                <a:srgbClr val="0B7183"/>
              </a:buClr>
              <a:buFont typeface="Wingdings" charset="2"/>
              <a:buChar char="§"/>
              <a:defRPr>
                <a:solidFill>
                  <a:schemeClr val="tx1">
                    <a:lumMod val="50000"/>
                    <a:lumOff val="50000"/>
                  </a:schemeClr>
                </a:solidFill>
              </a:defRPr>
            </a:lvl2pPr>
            <a:lvl3pPr marL="1143000" indent="-228600">
              <a:buClr>
                <a:srgbClr val="0B7183"/>
              </a:buClr>
              <a:buFont typeface="Wingdings" charset="2"/>
              <a:buChar char="§"/>
              <a:defRPr>
                <a:solidFill>
                  <a:schemeClr val="tx1">
                    <a:lumMod val="50000"/>
                    <a:lumOff val="50000"/>
                  </a:schemeClr>
                </a:solidFill>
              </a:defRPr>
            </a:lvl3pPr>
            <a:lvl4pPr marL="1600200" indent="-228600">
              <a:buClr>
                <a:srgbClr val="0B7183"/>
              </a:buClr>
              <a:buFont typeface="Wingdings" charset="2"/>
              <a:buChar char="§"/>
              <a:defRPr>
                <a:solidFill>
                  <a:schemeClr val="tx1">
                    <a:lumMod val="50000"/>
                    <a:lumOff val="50000"/>
                  </a:schemeClr>
                </a:solidFill>
              </a:defRPr>
            </a:lvl4pPr>
            <a:lvl5pPr marL="2057400" indent="-228600">
              <a:buClr>
                <a:srgbClr val="0B7183"/>
              </a:buClr>
              <a:buFont typeface="Wingdings" charset="2"/>
              <a:buChar char="§"/>
              <a:defRPr>
                <a:solidFill>
                  <a:schemeClr val="tx1">
                    <a:lumMod val="50000"/>
                    <a:lumOff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p:spPr>
        <p:txBody>
          <a:bodyPr/>
          <a:lstStyle>
            <a:lvl1pPr algn="l">
              <a:defRPr>
                <a:solidFill>
                  <a:srgbClr val="222B50"/>
                </a:solidFill>
              </a:defRPr>
            </a:lvl1pPr>
          </a:lstStyle>
          <a:p>
            <a:r>
              <a:rPr lang="en-US"/>
              <a:t>Confidential in Confidence</a:t>
            </a:r>
            <a:endParaRPr lang="en-US" dirty="0"/>
          </a:p>
        </p:txBody>
      </p:sp>
      <p:sp>
        <p:nvSpPr>
          <p:cNvPr id="6" name="Slide Number Placeholder 5"/>
          <p:cNvSpPr>
            <a:spLocks noGrp="1"/>
          </p:cNvSpPr>
          <p:nvPr>
            <p:ph type="sldNum" sz="quarter" idx="12"/>
          </p:nvPr>
        </p:nvSpPr>
        <p:spPr/>
        <p:txBody>
          <a:bodyPr/>
          <a:lstStyle>
            <a:lvl1pPr algn="ctr">
              <a:defRPr>
                <a:solidFill>
                  <a:srgbClr val="222B50"/>
                </a:solidFill>
              </a:defRPr>
            </a:lvl1pPr>
          </a:lstStyle>
          <a:p>
            <a:fld id="{9D2349C9-CA89-7749-937D-7666FFABB5A8}" type="slidenum">
              <a:rPr lang="en-US" smtClean="0"/>
              <a:pPr/>
              <a:t>‹#›</a:t>
            </a:fld>
            <a:endParaRPr lang="en-US"/>
          </a:p>
        </p:txBody>
      </p:sp>
      <p:sp>
        <p:nvSpPr>
          <p:cNvPr id="5" name="Title 4"/>
          <p:cNvSpPr>
            <a:spLocks noGrp="1"/>
          </p:cNvSpPr>
          <p:nvPr>
            <p:ph type="title"/>
          </p:nvPr>
        </p:nvSpPr>
        <p:spPr/>
        <p:txBody>
          <a:bodyPr/>
          <a:lstStyle>
            <a:lvl1pPr>
              <a:defRPr>
                <a:solidFill>
                  <a:srgbClr val="222B50"/>
                </a:solidFill>
              </a:defRPr>
            </a:lvl1pPr>
          </a:lstStyle>
          <a:p>
            <a:r>
              <a:rPr lang="en-US"/>
              <a:t>Click to edit Master title style</a:t>
            </a:r>
            <a:endParaRPr lang="en-US" dirty="0"/>
          </a:p>
        </p:txBody>
      </p:sp>
      <p:grpSp>
        <p:nvGrpSpPr>
          <p:cNvPr id="9" name="Group 8"/>
          <p:cNvGrpSpPr/>
          <p:nvPr/>
        </p:nvGrpSpPr>
        <p:grpSpPr>
          <a:xfrm>
            <a:off x="7993254" y="5389093"/>
            <a:ext cx="4198745" cy="1468907"/>
            <a:chOff x="7993254" y="5389093"/>
            <a:chExt cx="4198745" cy="1468907"/>
          </a:xfrm>
        </p:grpSpPr>
        <p:pic>
          <p:nvPicPr>
            <p:cNvPr id="13" name="Picture 1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069515"/>
            <a:ext cx="10515600" cy="3893460"/>
          </a:xfrm>
        </p:spPr>
        <p:txBody>
          <a:bodyPr/>
          <a:lstStyle>
            <a:lvl1pPr marL="228600" indent="-228600">
              <a:buClr>
                <a:srgbClr val="0080C8"/>
              </a:buClr>
              <a:buFont typeface="Wingdings" charset="2"/>
              <a:buChar char="§"/>
              <a:defRPr/>
            </a:lvl1pPr>
            <a:lvl2pPr marL="685800" indent="-228600">
              <a:buClr>
                <a:srgbClr val="0080C8"/>
              </a:buClr>
              <a:buFont typeface="Wingdings" charset="2"/>
              <a:buChar char="§"/>
              <a:defRPr/>
            </a:lvl2pPr>
            <a:lvl3pPr marL="1143000" indent="-228600">
              <a:buClr>
                <a:srgbClr val="0080C8"/>
              </a:buClr>
              <a:buFont typeface="Wingdings" charset="2"/>
              <a:buChar char="§"/>
              <a:defRPr/>
            </a:lvl3pPr>
            <a:lvl4pPr marL="1600200" indent="-228600">
              <a:buClr>
                <a:srgbClr val="0080C8"/>
              </a:buClr>
              <a:buFont typeface="Wingdings" charset="2"/>
              <a:buChar char="§"/>
              <a:defRPr/>
            </a:lvl4pPr>
            <a:lvl5pPr marL="2057400" indent="-228600">
              <a:buClr>
                <a:srgbClr val="0080C8"/>
              </a:buClr>
              <a:buFont typeface="Wingdings"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p:spPr>
        <p:txBody>
          <a:bodyPr/>
          <a:lstStyle>
            <a:lvl1pPr algn="l">
              <a:defRPr/>
            </a:lvl1pPr>
          </a:lstStyle>
          <a:p>
            <a:r>
              <a:rPr lang="en-US"/>
              <a:t>Confidential in Confidence</a:t>
            </a:r>
            <a:endParaRPr lang="en-US" dirty="0"/>
          </a:p>
        </p:txBody>
      </p:sp>
      <p:sp>
        <p:nvSpPr>
          <p:cNvPr id="6" name="Slide Number Placeholder 5"/>
          <p:cNvSpPr>
            <a:spLocks noGrp="1"/>
          </p:cNvSpPr>
          <p:nvPr>
            <p:ph type="sldNum" sz="quarter" idx="12"/>
          </p:nvPr>
        </p:nvSpPr>
        <p:spPr>
          <a:xfrm>
            <a:off x="4724400" y="6356350"/>
            <a:ext cx="2743200" cy="365125"/>
          </a:xfrm>
        </p:spPr>
        <p:txBody>
          <a:bodyPr/>
          <a:lstStyle>
            <a:lvl1pPr algn="ctr">
              <a:defRPr/>
            </a:lvl1pPr>
          </a:lstStyle>
          <a:p>
            <a:fld id="{9D2349C9-CA89-7749-937D-7666FFABB5A8}" type="slidenum">
              <a:rPr lang="en-US" smtClean="0"/>
              <a:pPr/>
              <a:t>‹#›</a:t>
            </a:fld>
            <a:endParaRPr lang="en-US"/>
          </a:p>
        </p:txBody>
      </p:sp>
      <p:sp>
        <p:nvSpPr>
          <p:cNvPr id="5" name="Title 4"/>
          <p:cNvSpPr>
            <a:spLocks noGrp="1"/>
          </p:cNvSpPr>
          <p:nvPr>
            <p:ph type="title"/>
          </p:nvPr>
        </p:nvSpPr>
        <p:spPr/>
        <p:txBody>
          <a:bodyPr/>
          <a:lstStyle/>
          <a:p>
            <a:r>
              <a:rPr lang="en-US"/>
              <a:t>Click to edit Master title style</a:t>
            </a:r>
          </a:p>
        </p:txBody>
      </p:sp>
      <p:grpSp>
        <p:nvGrpSpPr>
          <p:cNvPr id="9" name="Group 8"/>
          <p:cNvGrpSpPr/>
          <p:nvPr/>
        </p:nvGrpSpPr>
        <p:grpSpPr>
          <a:xfrm>
            <a:off x="7993254" y="5389093"/>
            <a:ext cx="4198746" cy="1468907"/>
            <a:chOff x="7993254" y="5389093"/>
            <a:chExt cx="4198746" cy="1468907"/>
          </a:xfrm>
        </p:grpSpPr>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6" cy="1468907"/>
            </a:xfrm>
            <a:prstGeom prst="rect">
              <a:avLst/>
            </a:prstGeom>
          </p:spPr>
        </p:pic>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ext uri="{BB962C8B-B14F-4D97-AF65-F5344CB8AC3E}">
        <p14:creationId xmlns:p14="http://schemas.microsoft.com/office/powerpoint/2010/main" val="1633037833"/>
      </p:ext>
    </p:extLst>
  </p:cSld>
  <p:clrMapOvr>
    <a:masterClrMapping/>
  </p:clrMapOvr>
  <p:transition>
    <p:fade thruBlk="1"/>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26_Two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2373196"/>
            <a:ext cx="5181600" cy="3300646"/>
          </a:xfrm>
        </p:spPr>
        <p:txBody>
          <a:bodyPr/>
          <a:lstStyle>
            <a:lvl1pPr>
              <a:buClr>
                <a:srgbClr val="0B7183"/>
              </a:buClr>
              <a:defRPr>
                <a:solidFill>
                  <a:schemeClr val="tx1">
                    <a:lumMod val="50000"/>
                    <a:lumOff val="50000"/>
                  </a:schemeClr>
                </a:solidFill>
              </a:defRPr>
            </a:lvl1pPr>
            <a:lvl2pPr>
              <a:buClr>
                <a:srgbClr val="0B7183"/>
              </a:buClr>
              <a:defRPr>
                <a:solidFill>
                  <a:schemeClr val="tx1">
                    <a:lumMod val="50000"/>
                    <a:lumOff val="50000"/>
                  </a:schemeClr>
                </a:solidFill>
              </a:defRPr>
            </a:lvl2pPr>
            <a:lvl3pPr>
              <a:buClr>
                <a:srgbClr val="0B7183"/>
              </a:buClr>
              <a:defRPr>
                <a:solidFill>
                  <a:schemeClr val="tx1">
                    <a:lumMod val="50000"/>
                    <a:lumOff val="50000"/>
                  </a:schemeClr>
                </a:solidFill>
              </a:defRPr>
            </a:lvl3pPr>
            <a:lvl4pPr>
              <a:buClr>
                <a:srgbClr val="0B7183"/>
              </a:buClr>
              <a:defRPr>
                <a:solidFill>
                  <a:schemeClr val="tx1">
                    <a:lumMod val="50000"/>
                    <a:lumOff val="50000"/>
                  </a:schemeClr>
                </a:solidFill>
              </a:defRPr>
            </a:lvl4pPr>
            <a:lvl5pPr>
              <a:buClr>
                <a:srgbClr val="0B7183"/>
              </a:buClr>
              <a:defRPr>
                <a:solidFill>
                  <a:schemeClr val="tx1">
                    <a:lumMod val="50000"/>
                    <a:lumOff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373196"/>
            <a:ext cx="5181600" cy="3300646"/>
          </a:xfrm>
        </p:spPr>
        <p:txBody>
          <a:bodyPr/>
          <a:lstStyle>
            <a:lvl1pPr>
              <a:buClr>
                <a:srgbClr val="0B7183"/>
              </a:buClr>
              <a:defRPr>
                <a:solidFill>
                  <a:schemeClr val="tx1">
                    <a:lumMod val="50000"/>
                    <a:lumOff val="50000"/>
                  </a:schemeClr>
                </a:solidFill>
              </a:defRPr>
            </a:lvl1pPr>
            <a:lvl2pPr>
              <a:buClr>
                <a:srgbClr val="0B7183"/>
              </a:buClr>
              <a:defRPr>
                <a:solidFill>
                  <a:schemeClr val="tx1">
                    <a:lumMod val="50000"/>
                    <a:lumOff val="50000"/>
                  </a:schemeClr>
                </a:solidFill>
              </a:defRPr>
            </a:lvl2pPr>
            <a:lvl3pPr>
              <a:buClr>
                <a:srgbClr val="0B7183"/>
              </a:buClr>
              <a:defRPr>
                <a:solidFill>
                  <a:schemeClr val="tx1">
                    <a:lumMod val="50000"/>
                    <a:lumOff val="50000"/>
                  </a:schemeClr>
                </a:solidFill>
              </a:defRPr>
            </a:lvl3pPr>
            <a:lvl4pPr>
              <a:buClr>
                <a:srgbClr val="0B7183"/>
              </a:buClr>
              <a:defRPr>
                <a:solidFill>
                  <a:schemeClr val="tx1">
                    <a:lumMod val="50000"/>
                    <a:lumOff val="50000"/>
                  </a:schemeClr>
                </a:solidFill>
              </a:defRPr>
            </a:lvl4pPr>
            <a:lvl5pPr>
              <a:buClr>
                <a:srgbClr val="0B7183"/>
              </a:buClr>
              <a:defRPr>
                <a:solidFill>
                  <a:schemeClr val="tx1">
                    <a:lumMod val="50000"/>
                    <a:lumOff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lgn="l">
              <a:defRPr>
                <a:solidFill>
                  <a:srgbClr val="222B50"/>
                </a:solidFill>
              </a:defRPr>
            </a:lvl1pPr>
          </a:lstStyle>
          <a:p>
            <a:r>
              <a:rPr lang="en-US"/>
              <a:t>Confidential in Confidence</a:t>
            </a:r>
            <a:endParaRPr lang="en-US" dirty="0"/>
          </a:p>
        </p:txBody>
      </p:sp>
      <p:sp>
        <p:nvSpPr>
          <p:cNvPr id="7" name="Slide Number Placeholder 6"/>
          <p:cNvSpPr>
            <a:spLocks noGrp="1"/>
          </p:cNvSpPr>
          <p:nvPr>
            <p:ph type="sldNum" sz="quarter" idx="12"/>
          </p:nvPr>
        </p:nvSpPr>
        <p:spPr/>
        <p:txBody>
          <a:bodyPr/>
          <a:lstStyle>
            <a:lvl1pPr>
              <a:defRPr>
                <a:solidFill>
                  <a:srgbClr val="222B50"/>
                </a:solidFill>
              </a:defRPr>
            </a:lvl1pPr>
          </a:lstStyle>
          <a:p>
            <a:fld id="{9D2349C9-CA89-7749-937D-7666FFABB5A8}" type="slidenum">
              <a:rPr lang="en-US" smtClean="0"/>
              <a:pPr/>
              <a:t>‹#›</a:t>
            </a:fld>
            <a:endParaRPr lang="en-US"/>
          </a:p>
        </p:txBody>
      </p:sp>
      <p:sp>
        <p:nvSpPr>
          <p:cNvPr id="2" name="Title 1"/>
          <p:cNvSpPr>
            <a:spLocks noGrp="1"/>
          </p:cNvSpPr>
          <p:nvPr>
            <p:ph type="title"/>
          </p:nvPr>
        </p:nvSpPr>
        <p:spPr/>
        <p:txBody>
          <a:bodyPr/>
          <a:lstStyle>
            <a:lvl1pPr>
              <a:defRPr>
                <a:solidFill>
                  <a:srgbClr val="222B50"/>
                </a:solidFill>
              </a:defRPr>
            </a:lvl1pPr>
          </a:lstStyle>
          <a:p>
            <a:r>
              <a:rPr lang="en-US"/>
              <a:t>Click to edit Master title style</a:t>
            </a:r>
          </a:p>
        </p:txBody>
      </p:sp>
      <p:grpSp>
        <p:nvGrpSpPr>
          <p:cNvPr id="10" name="Group 9"/>
          <p:cNvGrpSpPr/>
          <p:nvPr/>
        </p:nvGrpSpPr>
        <p:grpSpPr>
          <a:xfrm>
            <a:off x="7993254" y="5389093"/>
            <a:ext cx="4198745" cy="1468907"/>
            <a:chOff x="7993254" y="5389093"/>
            <a:chExt cx="4198745" cy="1468907"/>
          </a:xfrm>
        </p:grpSpPr>
        <p:pic>
          <p:nvPicPr>
            <p:cNvPr id="14" name="Picture 1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25_Comparis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solidFill>
                  <a:srgbClr val="222B50"/>
                </a:solidFill>
              </a:defRPr>
            </a:lvl1p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normAutofit/>
          </a:bodyPr>
          <a:lstStyle>
            <a:lvl1pPr marL="0" indent="0">
              <a:buNone/>
              <a:defRPr sz="2800" b="0" i="0">
                <a:solidFill>
                  <a:schemeClr val="tx1">
                    <a:lumMod val="50000"/>
                    <a:lumOff val="50000"/>
                  </a:schemeClr>
                </a:solidFill>
                <a:latin typeface="Open Sans Light" charset="0"/>
                <a:ea typeface="Open Sans Light" charset="0"/>
                <a:cs typeface="Open Sans Light"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normAutofit/>
          </a:bodyPr>
          <a:lstStyle>
            <a:lvl1pPr>
              <a:buClr>
                <a:srgbClr val="0B7183"/>
              </a:buClr>
              <a:defRPr sz="2400">
                <a:solidFill>
                  <a:schemeClr val="tx1">
                    <a:lumMod val="50000"/>
                    <a:lumOff val="50000"/>
                  </a:schemeClr>
                </a:solidFill>
              </a:defRPr>
            </a:lvl1pPr>
            <a:lvl2pPr>
              <a:buClr>
                <a:srgbClr val="0B7183"/>
              </a:buClr>
              <a:defRPr sz="2000">
                <a:solidFill>
                  <a:schemeClr val="tx1">
                    <a:lumMod val="50000"/>
                    <a:lumOff val="50000"/>
                  </a:schemeClr>
                </a:solidFill>
              </a:defRPr>
            </a:lvl2pPr>
            <a:lvl3pPr>
              <a:buClr>
                <a:srgbClr val="0B7183"/>
              </a:buClr>
              <a:defRPr sz="1800">
                <a:solidFill>
                  <a:schemeClr val="tx1">
                    <a:lumMod val="50000"/>
                    <a:lumOff val="50000"/>
                  </a:schemeClr>
                </a:solidFill>
              </a:defRPr>
            </a:lvl3pPr>
            <a:lvl4pPr>
              <a:buClr>
                <a:srgbClr val="0B7183"/>
              </a:buClr>
              <a:defRPr sz="1600">
                <a:solidFill>
                  <a:schemeClr val="tx1">
                    <a:lumMod val="50000"/>
                    <a:lumOff val="50000"/>
                  </a:schemeClr>
                </a:solidFill>
              </a:defRPr>
            </a:lvl4pPr>
            <a:lvl5pPr>
              <a:buClr>
                <a:srgbClr val="0B7183"/>
              </a:buClr>
              <a:defRPr sz="1600">
                <a:solidFill>
                  <a:schemeClr val="tx1">
                    <a:lumMod val="50000"/>
                    <a:lumOff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normAutofit/>
          </a:bodyPr>
          <a:lstStyle>
            <a:lvl1pPr marL="0" indent="0">
              <a:buNone/>
              <a:defRPr sz="2800" b="0" i="0">
                <a:solidFill>
                  <a:schemeClr val="tx1">
                    <a:lumMod val="50000"/>
                    <a:lumOff val="50000"/>
                  </a:schemeClr>
                </a:solidFill>
                <a:latin typeface="Open Sans Light" charset="0"/>
                <a:ea typeface="Open Sans Light" charset="0"/>
                <a:cs typeface="Open Sans Light"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normAutofit/>
          </a:bodyPr>
          <a:lstStyle>
            <a:lvl1pPr>
              <a:buClr>
                <a:srgbClr val="0B7183"/>
              </a:buClr>
              <a:defRPr sz="2400">
                <a:solidFill>
                  <a:schemeClr val="tx1">
                    <a:lumMod val="50000"/>
                    <a:lumOff val="50000"/>
                  </a:schemeClr>
                </a:solidFill>
              </a:defRPr>
            </a:lvl1pPr>
            <a:lvl2pPr>
              <a:buClr>
                <a:srgbClr val="0B7183"/>
              </a:buClr>
              <a:defRPr sz="2000">
                <a:solidFill>
                  <a:schemeClr val="tx1">
                    <a:lumMod val="50000"/>
                    <a:lumOff val="50000"/>
                  </a:schemeClr>
                </a:solidFill>
              </a:defRPr>
            </a:lvl2pPr>
            <a:lvl3pPr>
              <a:buClr>
                <a:srgbClr val="0B7183"/>
              </a:buClr>
              <a:defRPr sz="1800">
                <a:solidFill>
                  <a:schemeClr val="tx1">
                    <a:lumMod val="50000"/>
                    <a:lumOff val="50000"/>
                  </a:schemeClr>
                </a:solidFill>
              </a:defRPr>
            </a:lvl3pPr>
            <a:lvl4pPr>
              <a:buClr>
                <a:srgbClr val="0B7183"/>
              </a:buClr>
              <a:defRPr sz="1600">
                <a:solidFill>
                  <a:schemeClr val="tx1">
                    <a:lumMod val="50000"/>
                    <a:lumOff val="50000"/>
                  </a:schemeClr>
                </a:solidFill>
              </a:defRPr>
            </a:lvl4pPr>
            <a:lvl5pPr>
              <a:buClr>
                <a:srgbClr val="0B7183"/>
              </a:buClr>
              <a:defRPr sz="1600">
                <a:solidFill>
                  <a:schemeClr val="tx1">
                    <a:lumMod val="50000"/>
                    <a:lumOff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222B50"/>
                </a:solidFill>
              </a:defRPr>
            </a:lvl1pPr>
          </a:lstStyle>
          <a:p>
            <a:r>
              <a:rPr lang="en-US" dirty="0"/>
              <a:t>Confidential in Confidence</a:t>
            </a:r>
          </a:p>
        </p:txBody>
      </p:sp>
      <p:sp>
        <p:nvSpPr>
          <p:cNvPr id="9" name="Slide Number Placeholder 8"/>
          <p:cNvSpPr>
            <a:spLocks noGrp="1"/>
          </p:cNvSpPr>
          <p:nvPr>
            <p:ph type="sldNum" sz="quarter" idx="12"/>
          </p:nvPr>
        </p:nvSpPr>
        <p:spPr/>
        <p:txBody>
          <a:bodyPr/>
          <a:lstStyle>
            <a:lvl1pPr>
              <a:defRPr>
                <a:solidFill>
                  <a:srgbClr val="222B50"/>
                </a:solidFill>
              </a:defRPr>
            </a:lvl1pPr>
          </a:lstStyle>
          <a:p>
            <a:fld id="{9D2349C9-CA89-7749-937D-7666FFABB5A8}" type="slidenum">
              <a:rPr lang="en-US" smtClean="0"/>
              <a:pPr/>
              <a:t>‹#›</a:t>
            </a:fld>
            <a:endParaRPr lang="en-US"/>
          </a:p>
        </p:txBody>
      </p:sp>
      <p:grpSp>
        <p:nvGrpSpPr>
          <p:cNvPr id="15" name="Group 14"/>
          <p:cNvGrpSpPr/>
          <p:nvPr/>
        </p:nvGrpSpPr>
        <p:grpSpPr>
          <a:xfrm>
            <a:off x="7993254" y="5389093"/>
            <a:ext cx="4198745" cy="1468907"/>
            <a:chOff x="7993254" y="5389093"/>
            <a:chExt cx="4198745" cy="1468907"/>
          </a:xfrm>
        </p:grpSpPr>
        <p:pic>
          <p:nvPicPr>
            <p:cNvPr id="16" name="Picture 1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25_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22B50"/>
                </a:solidFill>
              </a:defRPr>
            </a:lvl1pPr>
          </a:lstStyle>
          <a:p>
            <a:r>
              <a:rPr lang="en-US"/>
              <a:t>Click to edit Master title style</a:t>
            </a:r>
          </a:p>
        </p:txBody>
      </p:sp>
      <p:sp>
        <p:nvSpPr>
          <p:cNvPr id="3" name="Date Placeholder 2"/>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222B50"/>
                </a:solidFill>
              </a:defRPr>
            </a:lvl1pPr>
          </a:lstStyle>
          <a:p>
            <a:r>
              <a:rPr lang="en-US"/>
              <a:t>Confidential in Confidence</a:t>
            </a:r>
            <a:endParaRPr lang="en-US" dirty="0"/>
          </a:p>
        </p:txBody>
      </p:sp>
      <p:sp>
        <p:nvSpPr>
          <p:cNvPr id="5" name="Slide Number Placeholder 4"/>
          <p:cNvSpPr>
            <a:spLocks noGrp="1"/>
          </p:cNvSpPr>
          <p:nvPr>
            <p:ph type="sldNum" sz="quarter" idx="12"/>
          </p:nvPr>
        </p:nvSpPr>
        <p:spPr/>
        <p:txBody>
          <a:bodyPr/>
          <a:lstStyle>
            <a:lvl1pPr>
              <a:defRPr>
                <a:solidFill>
                  <a:srgbClr val="222B50"/>
                </a:solidFill>
              </a:defRPr>
            </a:lvl1pPr>
          </a:lstStyle>
          <a:p>
            <a:fld id="{9D2349C9-CA89-7749-937D-7666FFABB5A8}" type="slidenum">
              <a:rPr lang="en-US" smtClean="0"/>
              <a:pPr/>
              <a:t>‹#›</a:t>
            </a:fld>
            <a:endParaRPr lang="en-US"/>
          </a:p>
        </p:txBody>
      </p:sp>
      <p:grpSp>
        <p:nvGrpSpPr>
          <p:cNvPr id="11" name="Group 10"/>
          <p:cNvGrpSpPr/>
          <p:nvPr/>
        </p:nvGrpSpPr>
        <p:grpSpPr>
          <a:xfrm>
            <a:off x="7993254" y="5389093"/>
            <a:ext cx="4198745" cy="1468907"/>
            <a:chOff x="7993254" y="5389093"/>
            <a:chExt cx="4198745" cy="1468907"/>
          </a:xfrm>
        </p:grpSpPr>
        <p:pic>
          <p:nvPicPr>
            <p:cNvPr id="12" name="Pictur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25_Blank">
    <p:bg>
      <p:bgPr>
        <a:solidFill>
          <a:schemeClr val="bg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222B50"/>
                </a:solidFill>
              </a:defRPr>
            </a:lvl1pPr>
          </a:lstStyle>
          <a:p>
            <a:r>
              <a:rPr lang="en-US"/>
              <a:t>Confidential in Confidence</a:t>
            </a:r>
            <a:endParaRPr lang="en-US" dirty="0"/>
          </a:p>
        </p:txBody>
      </p:sp>
      <p:sp>
        <p:nvSpPr>
          <p:cNvPr id="4" name="Slide Number Placeholder 3"/>
          <p:cNvSpPr>
            <a:spLocks noGrp="1"/>
          </p:cNvSpPr>
          <p:nvPr>
            <p:ph type="sldNum" sz="quarter" idx="12"/>
          </p:nvPr>
        </p:nvSpPr>
        <p:spPr/>
        <p:txBody>
          <a:bodyPr/>
          <a:lstStyle>
            <a:lvl1pPr>
              <a:defRPr>
                <a:solidFill>
                  <a:srgbClr val="222B50"/>
                </a:solidFill>
              </a:defRPr>
            </a:lvl1pPr>
          </a:lstStyle>
          <a:p>
            <a:fld id="{9D2349C9-CA89-7749-937D-7666FFABB5A8}" type="slidenum">
              <a:rPr lang="en-US" smtClean="0"/>
              <a:pPr/>
              <a:t>‹#›</a:t>
            </a:fld>
            <a:endParaRPr lang="en-US"/>
          </a:p>
        </p:txBody>
      </p:sp>
      <p:grpSp>
        <p:nvGrpSpPr>
          <p:cNvPr id="10" name="Group 9"/>
          <p:cNvGrpSpPr/>
          <p:nvPr/>
        </p:nvGrpSpPr>
        <p:grpSpPr>
          <a:xfrm>
            <a:off x="7993254" y="5389093"/>
            <a:ext cx="4198745" cy="1468907"/>
            <a:chOff x="7993254" y="5389093"/>
            <a:chExt cx="4198745" cy="1468907"/>
          </a:xfrm>
        </p:grpSpPr>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25_Content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987425"/>
            <a:ext cx="6627812" cy="582614"/>
          </a:xfrm>
        </p:spPr>
        <p:txBody>
          <a:bodyPr anchor="b">
            <a:normAutofit/>
          </a:bodyPr>
          <a:lstStyle>
            <a:lvl1pPr>
              <a:defRPr sz="2400">
                <a:solidFill>
                  <a:srgbClr val="222B50"/>
                </a:solidFill>
              </a:defRPr>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buClr>
                <a:srgbClr val="0B7183"/>
              </a:buClr>
              <a:defRPr sz="3200">
                <a:solidFill>
                  <a:schemeClr val="tx1">
                    <a:lumMod val="50000"/>
                    <a:lumOff val="50000"/>
                  </a:schemeClr>
                </a:solidFill>
              </a:defRPr>
            </a:lvl1pPr>
            <a:lvl2pPr>
              <a:buClr>
                <a:srgbClr val="0B7183"/>
              </a:buClr>
              <a:defRPr sz="2800">
                <a:solidFill>
                  <a:schemeClr val="tx1">
                    <a:lumMod val="50000"/>
                    <a:lumOff val="50000"/>
                  </a:schemeClr>
                </a:solidFill>
              </a:defRPr>
            </a:lvl2pPr>
            <a:lvl3pPr>
              <a:buClr>
                <a:srgbClr val="0B7183"/>
              </a:buClr>
              <a:defRPr sz="2400">
                <a:solidFill>
                  <a:schemeClr val="tx1">
                    <a:lumMod val="50000"/>
                    <a:lumOff val="50000"/>
                  </a:schemeClr>
                </a:solidFill>
              </a:defRPr>
            </a:lvl3pPr>
            <a:lvl4pPr>
              <a:buClr>
                <a:srgbClr val="0B7183"/>
              </a:buClr>
              <a:defRPr sz="2000">
                <a:solidFill>
                  <a:schemeClr val="tx1">
                    <a:lumMod val="50000"/>
                    <a:lumOff val="50000"/>
                  </a:schemeClr>
                </a:solidFill>
              </a:defRPr>
            </a:lvl4pPr>
            <a:lvl5pPr>
              <a:buClr>
                <a:srgbClr val="0B7183"/>
              </a:buClr>
              <a:defRPr sz="2000">
                <a:solidFill>
                  <a:schemeClr val="tx1">
                    <a:lumMod val="50000"/>
                    <a:lumOff val="50000"/>
                  </a:schemeClr>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rgbClr val="222B5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222B50"/>
                </a:solidFill>
              </a:defRPr>
            </a:lvl1pPr>
          </a:lstStyle>
          <a:p>
            <a:r>
              <a:rPr lang="en-US"/>
              <a:t>Confidential in Confidence</a:t>
            </a:r>
            <a:endParaRPr lang="en-US" dirty="0"/>
          </a:p>
        </p:txBody>
      </p:sp>
      <p:sp>
        <p:nvSpPr>
          <p:cNvPr id="7" name="Slide Number Placeholder 6"/>
          <p:cNvSpPr>
            <a:spLocks noGrp="1"/>
          </p:cNvSpPr>
          <p:nvPr>
            <p:ph type="sldNum" sz="quarter" idx="12"/>
          </p:nvPr>
        </p:nvSpPr>
        <p:spPr/>
        <p:txBody>
          <a:bodyPr/>
          <a:lstStyle>
            <a:lvl1pPr>
              <a:defRPr>
                <a:solidFill>
                  <a:srgbClr val="222B50"/>
                </a:solidFill>
              </a:defRPr>
            </a:lvl1pPr>
          </a:lstStyle>
          <a:p>
            <a:fld id="{9D2349C9-CA89-7749-937D-7666FFABB5A8}" type="slidenum">
              <a:rPr lang="en-US" smtClean="0"/>
              <a:pPr/>
              <a:t>‹#›</a:t>
            </a:fld>
            <a:endParaRPr lang="en-US"/>
          </a:p>
        </p:txBody>
      </p:sp>
      <p:grpSp>
        <p:nvGrpSpPr>
          <p:cNvPr id="13" name="Group 12"/>
          <p:cNvGrpSpPr/>
          <p:nvPr/>
        </p:nvGrpSpPr>
        <p:grpSpPr>
          <a:xfrm>
            <a:off x="7993254" y="5389093"/>
            <a:ext cx="4198745" cy="1468907"/>
            <a:chOff x="7993254" y="5389093"/>
            <a:chExt cx="4198745" cy="1468907"/>
          </a:xfrm>
        </p:grpSpPr>
        <p:pic>
          <p:nvPicPr>
            <p:cNvPr id="14" name="Picture 1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25_Picture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987425"/>
            <a:ext cx="10515600" cy="613611"/>
          </a:xfrm>
        </p:spPr>
        <p:txBody>
          <a:bodyPr anchor="b">
            <a:normAutofit/>
          </a:bodyPr>
          <a:lstStyle>
            <a:lvl1pPr>
              <a:defRPr sz="2400">
                <a:solidFill>
                  <a:srgbClr val="222B50"/>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rgbClr val="222B5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222B50"/>
                </a:solidFill>
              </a:defRPr>
            </a:lvl1pPr>
          </a:lstStyle>
          <a:p>
            <a:r>
              <a:rPr lang="en-US"/>
              <a:t>Confidential in Confidence</a:t>
            </a:r>
            <a:endParaRPr lang="en-US" dirty="0"/>
          </a:p>
        </p:txBody>
      </p:sp>
      <p:sp>
        <p:nvSpPr>
          <p:cNvPr id="7" name="Slide Number Placeholder 6"/>
          <p:cNvSpPr>
            <a:spLocks noGrp="1"/>
          </p:cNvSpPr>
          <p:nvPr>
            <p:ph type="sldNum" sz="quarter" idx="12"/>
          </p:nvPr>
        </p:nvSpPr>
        <p:spPr/>
        <p:txBody>
          <a:bodyPr/>
          <a:lstStyle>
            <a:lvl1pPr>
              <a:defRPr>
                <a:solidFill>
                  <a:srgbClr val="222B50"/>
                </a:solidFill>
              </a:defRPr>
            </a:lvl1pPr>
          </a:lstStyle>
          <a:p>
            <a:fld id="{9D2349C9-CA89-7749-937D-7666FFABB5A8}" type="slidenum">
              <a:rPr lang="en-US" smtClean="0"/>
              <a:pPr/>
              <a:t>‹#›</a:t>
            </a:fld>
            <a:endParaRPr lang="en-US"/>
          </a:p>
        </p:txBody>
      </p:sp>
      <p:grpSp>
        <p:nvGrpSpPr>
          <p:cNvPr id="13" name="Group 12"/>
          <p:cNvGrpSpPr/>
          <p:nvPr/>
        </p:nvGrpSpPr>
        <p:grpSpPr>
          <a:xfrm>
            <a:off x="7993254" y="5389093"/>
            <a:ext cx="4198745" cy="1468907"/>
            <a:chOff x="7993254" y="5389093"/>
            <a:chExt cx="4198745" cy="1468907"/>
          </a:xfrm>
        </p:grpSpPr>
        <p:pic>
          <p:nvPicPr>
            <p:cNvPr id="14" name="Picture 1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27_Title and Content">
    <p:bg>
      <p:bgPr>
        <a:solidFill>
          <a:srgbClr val="002932"/>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069515"/>
            <a:ext cx="10515600" cy="3893460"/>
          </a:xfrm>
        </p:spPr>
        <p:txBody>
          <a:bodyPr/>
          <a:lstStyle>
            <a:lvl1pPr marL="228600" indent="-228600">
              <a:buClr>
                <a:srgbClr val="0B7183"/>
              </a:buClr>
              <a:buFont typeface="Wingdings" charset="2"/>
              <a:buChar char="§"/>
              <a:defRPr/>
            </a:lvl1pPr>
            <a:lvl2pPr marL="685800" indent="-228600">
              <a:buClr>
                <a:srgbClr val="0B7183"/>
              </a:buClr>
              <a:buFont typeface="Wingdings" charset="2"/>
              <a:buChar char="§"/>
              <a:defRPr/>
            </a:lvl2pPr>
            <a:lvl3pPr marL="1143000" indent="-228600">
              <a:buClr>
                <a:srgbClr val="0B7183"/>
              </a:buClr>
              <a:buFont typeface="Wingdings" charset="2"/>
              <a:buChar char="§"/>
              <a:defRPr/>
            </a:lvl3pPr>
            <a:lvl4pPr marL="1600200" indent="-228600">
              <a:buClr>
                <a:srgbClr val="0B7183"/>
              </a:buClr>
              <a:buFont typeface="Wingdings" charset="2"/>
              <a:buChar char="§"/>
              <a:defRPr/>
            </a:lvl4pPr>
            <a:lvl5pPr marL="2057400" indent="-228600">
              <a:buClr>
                <a:srgbClr val="0B7183"/>
              </a:buClr>
              <a:buFont typeface="Wingdings"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p:spPr>
        <p:txBody>
          <a:bodyPr/>
          <a:lstStyle>
            <a:lvl1pPr algn="l">
              <a:defRPr/>
            </a:lvl1pPr>
          </a:lstStyle>
          <a:p>
            <a:r>
              <a:rPr lang="en-US"/>
              <a:t>Confidential in Confidence</a:t>
            </a:r>
            <a:endParaRPr lang="en-US" dirty="0"/>
          </a:p>
        </p:txBody>
      </p:sp>
      <p:sp>
        <p:nvSpPr>
          <p:cNvPr id="6" name="Slide Number Placeholder 5"/>
          <p:cNvSpPr>
            <a:spLocks noGrp="1"/>
          </p:cNvSpPr>
          <p:nvPr>
            <p:ph type="sldNum" sz="quarter" idx="12"/>
          </p:nvPr>
        </p:nvSpPr>
        <p:spPr>
          <a:xfrm>
            <a:off x="4724400" y="6356350"/>
            <a:ext cx="2743200" cy="365125"/>
          </a:xfrm>
        </p:spPr>
        <p:txBody>
          <a:bodyPr/>
          <a:lstStyle>
            <a:lvl1pPr algn="ctr">
              <a:defRPr/>
            </a:lvl1pPr>
          </a:lstStyle>
          <a:p>
            <a:fld id="{9D2349C9-CA89-7749-937D-7666FFABB5A8}" type="slidenum">
              <a:rPr lang="en-US" smtClean="0"/>
              <a:pPr/>
              <a:t>‹#›</a:t>
            </a:fld>
            <a:endParaRPr lang="en-US"/>
          </a:p>
        </p:txBody>
      </p:sp>
      <p:sp>
        <p:nvSpPr>
          <p:cNvPr id="5" name="Title 4"/>
          <p:cNvSpPr>
            <a:spLocks noGrp="1"/>
          </p:cNvSpPr>
          <p:nvPr>
            <p:ph type="title"/>
          </p:nvPr>
        </p:nvSpPr>
        <p:spPr/>
        <p:txBody>
          <a:bodyPr/>
          <a:lstStyle>
            <a:lvl1pPr>
              <a:defRPr>
                <a:solidFill>
                  <a:srgbClr val="0B7183"/>
                </a:solidFill>
              </a:defRPr>
            </a:lvl1pPr>
          </a:lstStyle>
          <a:p>
            <a:r>
              <a:rPr lang="en-US"/>
              <a:t>Click to edit Master title style</a:t>
            </a:r>
            <a:endParaRPr lang="en-US" dirty="0"/>
          </a:p>
        </p:txBody>
      </p:sp>
      <p:grpSp>
        <p:nvGrpSpPr>
          <p:cNvPr id="10" name="Group 9"/>
          <p:cNvGrpSpPr/>
          <p:nvPr/>
        </p:nvGrpSpPr>
        <p:grpSpPr>
          <a:xfrm>
            <a:off x="7993254" y="5389093"/>
            <a:ext cx="4198745" cy="1468907"/>
            <a:chOff x="7993254" y="5389093"/>
            <a:chExt cx="4198745" cy="1468907"/>
          </a:xfrm>
        </p:grpSpPr>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27_Two Content">
    <p:bg>
      <p:bgPr>
        <a:solidFill>
          <a:srgbClr val="002932"/>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2373196"/>
            <a:ext cx="5181600" cy="3300646"/>
          </a:xfrm>
        </p:spPr>
        <p:txBody>
          <a:bodyPr/>
          <a:lstStyle>
            <a:lvl1pPr marL="228600" indent="-228600">
              <a:buClr>
                <a:srgbClr val="0B7183"/>
              </a:buClr>
              <a:buFont typeface="Wingdings" charset="2"/>
              <a:buChar char="§"/>
              <a:defRPr/>
            </a:lvl1pPr>
            <a:lvl2pPr marL="685800" indent="-228600">
              <a:buClr>
                <a:srgbClr val="0B7183"/>
              </a:buClr>
              <a:buFont typeface="Wingdings" charset="2"/>
              <a:buChar char="§"/>
              <a:defRPr/>
            </a:lvl2pPr>
            <a:lvl3pPr marL="1143000" indent="-228600">
              <a:buClr>
                <a:srgbClr val="0B7183"/>
              </a:buClr>
              <a:buFont typeface="Wingdings" charset="2"/>
              <a:buChar char="§"/>
              <a:defRPr/>
            </a:lvl3pPr>
            <a:lvl4pPr marL="1600200" indent="-228600">
              <a:buClr>
                <a:srgbClr val="0B7183"/>
              </a:buClr>
              <a:buFont typeface="Wingdings" charset="2"/>
              <a:buChar char="§"/>
              <a:defRPr/>
            </a:lvl4pPr>
            <a:lvl5pPr marL="2057400" indent="-228600">
              <a:buClr>
                <a:srgbClr val="0B7183"/>
              </a:buClr>
              <a:buFont typeface="Wingdings"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373196"/>
            <a:ext cx="5181600" cy="3300646"/>
          </a:xfrm>
        </p:spPr>
        <p:txBody>
          <a:bodyPr/>
          <a:lstStyle>
            <a:lvl1pPr marL="228600" indent="-228600">
              <a:buClr>
                <a:srgbClr val="0B7183"/>
              </a:buClr>
              <a:buFont typeface="Wingdings" charset="2"/>
              <a:buChar char="§"/>
              <a:defRPr/>
            </a:lvl1pPr>
            <a:lvl2pPr marL="685800" indent="-228600">
              <a:buClr>
                <a:srgbClr val="0B7183"/>
              </a:buClr>
              <a:buFont typeface="Wingdings" charset="2"/>
              <a:buChar char="§"/>
              <a:defRPr/>
            </a:lvl2pPr>
            <a:lvl3pPr marL="1143000" indent="-228600">
              <a:buClr>
                <a:srgbClr val="0B7183"/>
              </a:buClr>
              <a:buFont typeface="Wingdings" charset="2"/>
              <a:buChar char="§"/>
              <a:defRPr/>
            </a:lvl3pPr>
            <a:lvl4pPr marL="1600200" indent="-228600">
              <a:buClr>
                <a:srgbClr val="0B7183"/>
              </a:buClr>
              <a:buFont typeface="Wingdings" charset="2"/>
              <a:buChar char="§"/>
              <a:defRPr/>
            </a:lvl4pPr>
            <a:lvl5pPr marL="2057400" indent="-228600">
              <a:buClr>
                <a:srgbClr val="0B7183"/>
              </a:buClr>
              <a:buFont typeface="Wingdings"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lgn="l">
              <a:defRPr>
                <a:solidFill>
                  <a:srgbClr val="0B7183"/>
                </a:solidFill>
              </a:defRPr>
            </a:lvl1pPr>
          </a:lstStyle>
          <a:p>
            <a:r>
              <a:rPr lang="en-US"/>
              <a:t>Confidential in Confidence</a:t>
            </a:r>
            <a:endParaRPr lang="en-US" dirty="0"/>
          </a:p>
        </p:txBody>
      </p:sp>
      <p:sp>
        <p:nvSpPr>
          <p:cNvPr id="7" name="Slide Number Placeholder 6"/>
          <p:cNvSpPr>
            <a:spLocks noGrp="1"/>
          </p:cNvSpPr>
          <p:nvPr>
            <p:ph type="sldNum" sz="quarter" idx="12"/>
          </p:nvPr>
        </p:nvSpPr>
        <p:spPr/>
        <p:txBody>
          <a:bodyPr/>
          <a:lstStyle>
            <a:lvl1pPr>
              <a:defRPr>
                <a:solidFill>
                  <a:srgbClr val="0B7183"/>
                </a:solidFill>
              </a:defRPr>
            </a:lvl1pPr>
          </a:lstStyle>
          <a:p>
            <a:fld id="{9D2349C9-CA89-7749-937D-7666FFABB5A8}" type="slidenum">
              <a:rPr lang="en-US" smtClean="0"/>
              <a:pPr/>
              <a:t>‹#›</a:t>
            </a:fld>
            <a:endParaRPr lang="en-US"/>
          </a:p>
        </p:txBody>
      </p:sp>
      <p:sp>
        <p:nvSpPr>
          <p:cNvPr id="2" name="Title 1"/>
          <p:cNvSpPr>
            <a:spLocks noGrp="1"/>
          </p:cNvSpPr>
          <p:nvPr>
            <p:ph type="title"/>
          </p:nvPr>
        </p:nvSpPr>
        <p:spPr/>
        <p:txBody>
          <a:bodyPr/>
          <a:lstStyle>
            <a:lvl1pPr>
              <a:defRPr>
                <a:solidFill>
                  <a:srgbClr val="0B7183"/>
                </a:solidFill>
              </a:defRPr>
            </a:lvl1pPr>
          </a:lstStyle>
          <a:p>
            <a:r>
              <a:rPr lang="en-US"/>
              <a:t>Click to edit Master title style</a:t>
            </a:r>
            <a:endParaRPr lang="en-US" dirty="0"/>
          </a:p>
        </p:txBody>
      </p:sp>
      <p:grpSp>
        <p:nvGrpSpPr>
          <p:cNvPr id="11" name="Group 10"/>
          <p:cNvGrpSpPr/>
          <p:nvPr/>
        </p:nvGrpSpPr>
        <p:grpSpPr>
          <a:xfrm>
            <a:off x="7993254" y="5389093"/>
            <a:ext cx="4198745" cy="1468907"/>
            <a:chOff x="7993254" y="5389093"/>
            <a:chExt cx="4198745" cy="1468907"/>
          </a:xfrm>
        </p:grpSpPr>
        <p:pic>
          <p:nvPicPr>
            <p:cNvPr id="12" name="Pictur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26_Comparison">
    <p:bg>
      <p:bgPr>
        <a:solidFill>
          <a:srgbClr val="00293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solidFill>
                  <a:srgbClr val="0B7183"/>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normAutofit/>
          </a:bodyPr>
          <a:lstStyle>
            <a:lvl1pPr marL="0" indent="0">
              <a:buNone/>
              <a:defRPr sz="2800" b="0" i="0">
                <a:latin typeface="Open Sans Light" charset="0"/>
                <a:ea typeface="Open Sans Light" charset="0"/>
                <a:cs typeface="Open Sans Light"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normAutofit/>
          </a:bodyPr>
          <a:lstStyle>
            <a:lvl1pPr>
              <a:buClr>
                <a:srgbClr val="0B7183"/>
              </a:buClr>
              <a:defRPr sz="2400"/>
            </a:lvl1pPr>
            <a:lvl2pPr>
              <a:buClr>
                <a:srgbClr val="0B7183"/>
              </a:buClr>
              <a:defRPr sz="2000"/>
            </a:lvl2pPr>
            <a:lvl3pPr>
              <a:buClr>
                <a:srgbClr val="0B7183"/>
              </a:buClr>
              <a:defRPr sz="1800"/>
            </a:lvl3pPr>
            <a:lvl4pPr>
              <a:buClr>
                <a:srgbClr val="0B7183"/>
              </a:buClr>
              <a:defRPr sz="1600"/>
            </a:lvl4pPr>
            <a:lvl5pPr>
              <a:buClr>
                <a:srgbClr val="0B7183"/>
              </a:buCl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normAutofit/>
          </a:bodyPr>
          <a:lstStyle>
            <a:lvl1pPr marL="0" indent="0">
              <a:buNone/>
              <a:defRPr sz="2800" b="0" i="0">
                <a:latin typeface="Open Sans Light" charset="0"/>
                <a:ea typeface="Open Sans Light" charset="0"/>
                <a:cs typeface="Open Sans Light"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normAutofit/>
          </a:bodyPr>
          <a:lstStyle>
            <a:lvl1pPr>
              <a:buClr>
                <a:srgbClr val="0B7183"/>
              </a:buClr>
              <a:defRPr sz="2400"/>
            </a:lvl1pPr>
            <a:lvl2pPr>
              <a:buClr>
                <a:srgbClr val="0B7183"/>
              </a:buClr>
              <a:defRPr sz="2000"/>
            </a:lvl2pPr>
            <a:lvl3pPr>
              <a:buClr>
                <a:srgbClr val="0B7183"/>
              </a:buClr>
              <a:defRPr sz="1800"/>
            </a:lvl3pPr>
            <a:lvl4pPr>
              <a:buClr>
                <a:srgbClr val="0B7183"/>
              </a:buClr>
              <a:defRPr sz="1600"/>
            </a:lvl4pPr>
            <a:lvl5pPr>
              <a:buClr>
                <a:srgbClr val="0B7183"/>
              </a:buCl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0B7183"/>
                </a:solidFill>
              </a:defRPr>
            </a:lvl1pPr>
          </a:lstStyle>
          <a:p>
            <a:r>
              <a:rPr lang="en-US"/>
              <a:t>Confidential in Confidence</a:t>
            </a:r>
            <a:endParaRPr lang="en-US" dirty="0"/>
          </a:p>
        </p:txBody>
      </p:sp>
      <p:sp>
        <p:nvSpPr>
          <p:cNvPr id="9" name="Slide Number Placeholder 8"/>
          <p:cNvSpPr>
            <a:spLocks noGrp="1"/>
          </p:cNvSpPr>
          <p:nvPr>
            <p:ph type="sldNum" sz="quarter" idx="12"/>
          </p:nvPr>
        </p:nvSpPr>
        <p:spPr/>
        <p:txBody>
          <a:bodyPr/>
          <a:lstStyle>
            <a:lvl1pPr>
              <a:defRPr>
                <a:solidFill>
                  <a:srgbClr val="0B7183"/>
                </a:solidFill>
              </a:defRPr>
            </a:lvl1pPr>
          </a:lstStyle>
          <a:p>
            <a:fld id="{9D2349C9-CA89-7749-937D-7666FFABB5A8}" type="slidenum">
              <a:rPr lang="en-US" smtClean="0"/>
              <a:pPr/>
              <a:t>‹#›</a:t>
            </a:fld>
            <a:endParaRPr lang="en-US"/>
          </a:p>
        </p:txBody>
      </p:sp>
      <p:grpSp>
        <p:nvGrpSpPr>
          <p:cNvPr id="15" name="Group 14"/>
          <p:cNvGrpSpPr/>
          <p:nvPr/>
        </p:nvGrpSpPr>
        <p:grpSpPr>
          <a:xfrm>
            <a:off x="7993254" y="5389093"/>
            <a:ext cx="4198745" cy="1468907"/>
            <a:chOff x="7993254" y="5389093"/>
            <a:chExt cx="4198745" cy="1468907"/>
          </a:xfrm>
        </p:grpSpPr>
        <p:pic>
          <p:nvPicPr>
            <p:cNvPr id="16" name="Picture 1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26_Title Only">
    <p:bg>
      <p:bgPr>
        <a:solidFill>
          <a:srgbClr val="00293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B7183"/>
                </a:solidFill>
              </a:defRPr>
            </a:lvl1pPr>
          </a:lstStyle>
          <a:p>
            <a:r>
              <a:rPr lang="en-US"/>
              <a:t>Click to edit Master title style</a:t>
            </a:r>
          </a:p>
        </p:txBody>
      </p:sp>
      <p:sp>
        <p:nvSpPr>
          <p:cNvPr id="3" name="Date Placeholder 2"/>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0B7183"/>
                </a:solidFill>
              </a:defRPr>
            </a:lvl1pPr>
          </a:lstStyle>
          <a:p>
            <a:r>
              <a:rPr lang="en-US"/>
              <a:t>Confidential in Confidence</a:t>
            </a:r>
            <a:endParaRPr lang="en-US" dirty="0"/>
          </a:p>
        </p:txBody>
      </p:sp>
      <p:sp>
        <p:nvSpPr>
          <p:cNvPr id="5" name="Slide Number Placeholder 4"/>
          <p:cNvSpPr>
            <a:spLocks noGrp="1"/>
          </p:cNvSpPr>
          <p:nvPr>
            <p:ph type="sldNum" sz="quarter" idx="12"/>
          </p:nvPr>
        </p:nvSpPr>
        <p:spPr/>
        <p:txBody>
          <a:bodyPr/>
          <a:lstStyle>
            <a:lvl1pPr>
              <a:defRPr>
                <a:solidFill>
                  <a:srgbClr val="0B7183"/>
                </a:solidFill>
              </a:defRPr>
            </a:lvl1pPr>
          </a:lstStyle>
          <a:p>
            <a:fld id="{9D2349C9-CA89-7749-937D-7666FFABB5A8}" type="slidenum">
              <a:rPr lang="en-US" smtClean="0"/>
              <a:pPr/>
              <a:t>‹#›</a:t>
            </a:fld>
            <a:endParaRPr lang="en-US"/>
          </a:p>
        </p:txBody>
      </p:sp>
      <p:grpSp>
        <p:nvGrpSpPr>
          <p:cNvPr id="9" name="Group 8"/>
          <p:cNvGrpSpPr/>
          <p:nvPr/>
        </p:nvGrpSpPr>
        <p:grpSpPr>
          <a:xfrm>
            <a:off x="7993254" y="5389093"/>
            <a:ext cx="4198745" cy="1468907"/>
            <a:chOff x="7993254" y="5389093"/>
            <a:chExt cx="4198745" cy="1468907"/>
          </a:xfrm>
        </p:grpSpPr>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wo Content">
    <p:bg>
      <p:bgPr>
        <a:solidFill>
          <a:srgbClr val="222B50"/>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2373196"/>
            <a:ext cx="5181600" cy="3300646"/>
          </a:xfrm>
        </p:spPr>
        <p:txBody>
          <a:bodyPr/>
          <a:lstStyle>
            <a:lvl1pPr marL="228600" indent="-228600">
              <a:buClr>
                <a:srgbClr val="0080C8"/>
              </a:buClr>
              <a:buFont typeface="Wingdings" charset="2"/>
              <a:buChar char="§"/>
              <a:defRPr/>
            </a:lvl1pPr>
            <a:lvl2pPr marL="685800" indent="-228600">
              <a:buClr>
                <a:srgbClr val="0080C8"/>
              </a:buClr>
              <a:buFont typeface="Wingdings" charset="2"/>
              <a:buChar char="§"/>
              <a:defRPr/>
            </a:lvl2pPr>
            <a:lvl3pPr marL="1143000" indent="-228600">
              <a:buClr>
                <a:srgbClr val="0080C8"/>
              </a:buClr>
              <a:buFont typeface="Wingdings" charset="2"/>
              <a:buChar char="§"/>
              <a:defRPr/>
            </a:lvl3pPr>
            <a:lvl4pPr marL="1600200" indent="-228600">
              <a:buClr>
                <a:srgbClr val="0080C8"/>
              </a:buClr>
              <a:buFont typeface="Wingdings" charset="2"/>
              <a:buChar char="§"/>
              <a:defRPr/>
            </a:lvl4pPr>
            <a:lvl5pPr marL="2057400" indent="-228600">
              <a:buClr>
                <a:srgbClr val="0080C8"/>
              </a:buClr>
              <a:buFont typeface="Wingdings"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373196"/>
            <a:ext cx="5181600" cy="3300646"/>
          </a:xfrm>
        </p:spPr>
        <p:txBody>
          <a:bodyPr/>
          <a:lstStyle>
            <a:lvl1pPr marL="228600" indent="-228600">
              <a:buClr>
                <a:srgbClr val="0080C8"/>
              </a:buClr>
              <a:buFont typeface="Wingdings" charset="2"/>
              <a:buChar char="§"/>
              <a:defRPr/>
            </a:lvl1pPr>
            <a:lvl2pPr marL="685800" indent="-228600">
              <a:buClr>
                <a:srgbClr val="0080C8"/>
              </a:buClr>
              <a:buFont typeface="Wingdings" charset="2"/>
              <a:buChar char="§"/>
              <a:defRPr/>
            </a:lvl2pPr>
            <a:lvl3pPr marL="1143000" indent="-228600">
              <a:buClr>
                <a:srgbClr val="0080C8"/>
              </a:buClr>
              <a:buFont typeface="Wingdings" charset="2"/>
              <a:buChar char="§"/>
              <a:defRPr/>
            </a:lvl3pPr>
            <a:lvl4pPr marL="1600200" indent="-228600">
              <a:buClr>
                <a:srgbClr val="0080C8"/>
              </a:buClr>
              <a:buFont typeface="Wingdings" charset="2"/>
              <a:buChar char="§"/>
              <a:defRPr/>
            </a:lvl4pPr>
            <a:lvl5pPr marL="2057400" indent="-228600">
              <a:buClr>
                <a:srgbClr val="0080C8"/>
              </a:buClr>
              <a:buFont typeface="Wingdings"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lgn="l">
              <a:defRPr/>
            </a:lvl1pPr>
          </a:lstStyle>
          <a:p>
            <a:r>
              <a:rPr lang="en-US" dirty="0"/>
              <a:t>Confidential in Confidence</a:t>
            </a:r>
          </a:p>
        </p:txBody>
      </p:sp>
      <p:sp>
        <p:nvSpPr>
          <p:cNvPr id="7" name="Slide Number Placeholder 6"/>
          <p:cNvSpPr>
            <a:spLocks noGrp="1"/>
          </p:cNvSpPr>
          <p:nvPr>
            <p:ph type="sldNum" sz="quarter" idx="12"/>
          </p:nvPr>
        </p:nvSpPr>
        <p:spPr/>
        <p:txBody>
          <a:bodyPr/>
          <a:lstStyle/>
          <a:p>
            <a:fld id="{9D2349C9-CA89-7749-937D-7666FFABB5A8}" type="slidenum">
              <a:rPr lang="en-US" smtClean="0"/>
              <a:t>‹#›</a:t>
            </a:fld>
            <a:endParaRPr lang="en-US"/>
          </a:p>
        </p:txBody>
      </p:sp>
      <p:sp>
        <p:nvSpPr>
          <p:cNvPr id="2" name="Title 1"/>
          <p:cNvSpPr>
            <a:spLocks noGrp="1"/>
          </p:cNvSpPr>
          <p:nvPr>
            <p:ph type="title"/>
          </p:nvPr>
        </p:nvSpPr>
        <p:spPr/>
        <p:txBody>
          <a:bodyPr/>
          <a:lstStyle/>
          <a:p>
            <a:r>
              <a:rPr lang="en-US"/>
              <a:t>Click to edit Master title style</a:t>
            </a:r>
            <a:endParaRPr lang="en-US" dirty="0"/>
          </a:p>
        </p:txBody>
      </p:sp>
      <p:grpSp>
        <p:nvGrpSpPr>
          <p:cNvPr id="8" name="Group 7"/>
          <p:cNvGrpSpPr/>
          <p:nvPr/>
        </p:nvGrpSpPr>
        <p:grpSpPr>
          <a:xfrm>
            <a:off x="7993254" y="5389093"/>
            <a:ext cx="4198746" cy="1468907"/>
            <a:chOff x="7993254" y="5389093"/>
            <a:chExt cx="4198746" cy="1468907"/>
          </a:xfrm>
        </p:grpSpPr>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6" cy="1468907"/>
            </a:xfrm>
            <a:prstGeom prst="rect">
              <a:avLst/>
            </a:prstGeom>
          </p:spPr>
        </p:pic>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ext uri="{BB962C8B-B14F-4D97-AF65-F5344CB8AC3E}">
        <p14:creationId xmlns:p14="http://schemas.microsoft.com/office/powerpoint/2010/main" val="1088622369"/>
      </p:ext>
    </p:extLst>
  </p:cSld>
  <p:clrMapOvr>
    <a:masterClrMapping/>
  </p:clrMapOvr>
  <p:transition>
    <p:fade thruBlk="1"/>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26_Blank">
    <p:bg>
      <p:bgPr>
        <a:solidFill>
          <a:srgbClr val="002932"/>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0B7183"/>
                </a:solidFill>
              </a:defRPr>
            </a:lvl1pPr>
          </a:lstStyle>
          <a:p>
            <a:r>
              <a:rPr lang="en-US"/>
              <a:t>Confidential in Confidence</a:t>
            </a:r>
            <a:endParaRPr lang="en-US" dirty="0"/>
          </a:p>
        </p:txBody>
      </p:sp>
      <p:sp>
        <p:nvSpPr>
          <p:cNvPr id="4" name="Slide Number Placeholder 3"/>
          <p:cNvSpPr>
            <a:spLocks noGrp="1"/>
          </p:cNvSpPr>
          <p:nvPr>
            <p:ph type="sldNum" sz="quarter" idx="12"/>
          </p:nvPr>
        </p:nvSpPr>
        <p:spPr/>
        <p:txBody>
          <a:bodyPr/>
          <a:lstStyle>
            <a:lvl1pPr>
              <a:defRPr>
                <a:solidFill>
                  <a:srgbClr val="0B7183"/>
                </a:solidFill>
              </a:defRPr>
            </a:lvl1pPr>
          </a:lstStyle>
          <a:p>
            <a:fld id="{9D2349C9-CA89-7749-937D-7666FFABB5A8}" type="slidenum">
              <a:rPr lang="en-US" smtClean="0"/>
              <a:pPr/>
              <a:t>‹#›</a:t>
            </a:fld>
            <a:endParaRPr lang="en-US"/>
          </a:p>
        </p:txBody>
      </p:sp>
      <p:grpSp>
        <p:nvGrpSpPr>
          <p:cNvPr id="8" name="Group 7"/>
          <p:cNvGrpSpPr/>
          <p:nvPr/>
        </p:nvGrpSpPr>
        <p:grpSpPr>
          <a:xfrm>
            <a:off x="7993254" y="5389093"/>
            <a:ext cx="4198745" cy="1468907"/>
            <a:chOff x="7993254" y="5389093"/>
            <a:chExt cx="4198745" cy="1468907"/>
          </a:xfrm>
        </p:grpSpPr>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26_Content with Caption">
    <p:bg>
      <p:bgPr>
        <a:solidFill>
          <a:srgbClr val="00293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987425"/>
            <a:ext cx="7289451" cy="574676"/>
          </a:xfrm>
        </p:spPr>
        <p:txBody>
          <a:bodyPr anchor="b">
            <a:normAutofit/>
          </a:bodyPr>
          <a:lstStyle>
            <a:lvl1pPr>
              <a:defRPr sz="2400">
                <a:solidFill>
                  <a:srgbClr val="0B7183"/>
                </a:solidFill>
              </a:defRPr>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buClr>
                <a:srgbClr val="0B7183"/>
              </a:buClr>
              <a:defRPr sz="3200"/>
            </a:lvl1pPr>
            <a:lvl2pPr>
              <a:buClr>
                <a:srgbClr val="0B7183"/>
              </a:buClr>
              <a:defRPr sz="2800"/>
            </a:lvl2pPr>
            <a:lvl3pPr>
              <a:buClr>
                <a:srgbClr val="0B7183"/>
              </a:buClr>
              <a:defRPr sz="2400"/>
            </a:lvl3pPr>
            <a:lvl4pPr>
              <a:buClr>
                <a:srgbClr val="0B7183"/>
              </a:buClr>
              <a:defRPr sz="2000"/>
            </a:lvl4pPr>
            <a:lvl5pPr>
              <a:buClr>
                <a:srgbClr val="0B7183"/>
              </a:buCl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0B7183"/>
                </a:solidFill>
              </a:defRPr>
            </a:lvl1pPr>
          </a:lstStyle>
          <a:p>
            <a:r>
              <a:rPr lang="en-US"/>
              <a:t>Confidential in Confidence</a:t>
            </a:r>
            <a:endParaRPr lang="en-US" dirty="0"/>
          </a:p>
        </p:txBody>
      </p:sp>
      <p:sp>
        <p:nvSpPr>
          <p:cNvPr id="7" name="Slide Number Placeholder 6"/>
          <p:cNvSpPr>
            <a:spLocks noGrp="1"/>
          </p:cNvSpPr>
          <p:nvPr>
            <p:ph type="sldNum" sz="quarter" idx="12"/>
          </p:nvPr>
        </p:nvSpPr>
        <p:spPr/>
        <p:txBody>
          <a:bodyPr/>
          <a:lstStyle>
            <a:lvl1pPr>
              <a:defRPr>
                <a:solidFill>
                  <a:srgbClr val="0B7183"/>
                </a:solidFill>
              </a:defRPr>
            </a:lvl1pPr>
          </a:lstStyle>
          <a:p>
            <a:fld id="{9D2349C9-CA89-7749-937D-7666FFABB5A8}" type="slidenum">
              <a:rPr lang="en-US" smtClean="0"/>
              <a:pPr/>
              <a:t>‹#›</a:t>
            </a:fld>
            <a:endParaRPr lang="en-US"/>
          </a:p>
        </p:txBody>
      </p:sp>
      <p:grpSp>
        <p:nvGrpSpPr>
          <p:cNvPr id="11" name="Group 10"/>
          <p:cNvGrpSpPr/>
          <p:nvPr/>
        </p:nvGrpSpPr>
        <p:grpSpPr>
          <a:xfrm>
            <a:off x="7993254" y="5389093"/>
            <a:ext cx="4198745" cy="1468907"/>
            <a:chOff x="7993254" y="5389093"/>
            <a:chExt cx="4198745" cy="1468907"/>
          </a:xfrm>
        </p:grpSpPr>
        <p:pic>
          <p:nvPicPr>
            <p:cNvPr id="12" name="Pictur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26_Picture with Caption">
    <p:bg>
      <p:bgPr>
        <a:solidFill>
          <a:srgbClr val="00293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987425"/>
            <a:ext cx="8025432" cy="582614"/>
          </a:xfrm>
        </p:spPr>
        <p:txBody>
          <a:bodyPr anchor="b">
            <a:normAutofit/>
          </a:bodyPr>
          <a:lstStyle>
            <a:lvl1pPr>
              <a:defRPr sz="2400">
                <a:solidFill>
                  <a:srgbClr val="0B7183"/>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rgbClr val="0B718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0B7183"/>
                </a:solidFill>
              </a:defRPr>
            </a:lvl1pPr>
          </a:lstStyle>
          <a:p>
            <a:r>
              <a:rPr lang="en-US"/>
              <a:t>Confidential in Confidence</a:t>
            </a:r>
            <a:endParaRPr lang="en-US" dirty="0"/>
          </a:p>
        </p:txBody>
      </p:sp>
      <p:sp>
        <p:nvSpPr>
          <p:cNvPr id="7" name="Slide Number Placeholder 6"/>
          <p:cNvSpPr>
            <a:spLocks noGrp="1"/>
          </p:cNvSpPr>
          <p:nvPr>
            <p:ph type="sldNum" sz="quarter" idx="12"/>
          </p:nvPr>
        </p:nvSpPr>
        <p:spPr/>
        <p:txBody>
          <a:bodyPr/>
          <a:lstStyle>
            <a:lvl1pPr>
              <a:defRPr>
                <a:solidFill>
                  <a:srgbClr val="0B7183"/>
                </a:solidFill>
              </a:defRPr>
            </a:lvl1pPr>
          </a:lstStyle>
          <a:p>
            <a:fld id="{9D2349C9-CA89-7749-937D-7666FFABB5A8}" type="slidenum">
              <a:rPr lang="en-US" smtClean="0"/>
              <a:pPr/>
              <a:t>‹#›</a:t>
            </a:fld>
            <a:endParaRPr lang="en-US"/>
          </a:p>
        </p:txBody>
      </p:sp>
      <p:grpSp>
        <p:nvGrpSpPr>
          <p:cNvPr id="11" name="Group 10"/>
          <p:cNvGrpSpPr/>
          <p:nvPr/>
        </p:nvGrpSpPr>
        <p:grpSpPr>
          <a:xfrm>
            <a:off x="7993254" y="5389093"/>
            <a:ext cx="4198745" cy="1468907"/>
            <a:chOff x="7993254" y="5389093"/>
            <a:chExt cx="4198745" cy="1468907"/>
          </a:xfrm>
        </p:grpSpPr>
        <p:pic>
          <p:nvPicPr>
            <p:cNvPr id="12" name="Pictur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17_Title Slide">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 y="0"/>
            <a:ext cx="12187058" cy="6857996"/>
          </a:xfrm>
          <a:prstGeom prst="rect">
            <a:avLst/>
          </a:prstGeom>
        </p:spPr>
      </p:pic>
      <p:sp>
        <p:nvSpPr>
          <p:cNvPr id="2" name="Title 1"/>
          <p:cNvSpPr>
            <a:spLocks noGrp="1"/>
          </p:cNvSpPr>
          <p:nvPr>
            <p:ph type="ctrTitle"/>
          </p:nvPr>
        </p:nvSpPr>
        <p:spPr>
          <a:xfrm>
            <a:off x="838200" y="3266701"/>
            <a:ext cx="10515600" cy="1016825"/>
          </a:xfrm>
        </p:spPr>
        <p:txBody>
          <a:bodyPr anchor="b"/>
          <a:lstStyle>
            <a:lvl1pPr algn="l">
              <a:defRPr sz="60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838200" y="4420051"/>
            <a:ext cx="9144000" cy="579197"/>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p:spPr>
        <p:txBody>
          <a:bodyPr/>
          <a:lstStyle>
            <a:lvl1pPr>
              <a:defRPr>
                <a:solidFill>
                  <a:schemeClr val="bg1"/>
                </a:solidFill>
              </a:defRPr>
            </a:lvl1pPr>
          </a:lstStyle>
          <a:p>
            <a:r>
              <a:rPr lang="en-US" dirty="0"/>
              <a:t>Confidential in Confidence</a:t>
            </a:r>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0835" y="270359"/>
            <a:ext cx="4464518" cy="2511291"/>
          </a:xfrm>
          <a:prstGeom prst="rect">
            <a:avLst/>
          </a:prstGeom>
        </p:spPr>
      </p:pic>
    </p:spTree>
    <p:extLst/>
  </p:cSld>
  <p:clrMapOvr>
    <a:masterClrMapping/>
  </p:clrMapOvr>
  <p:transition>
    <p:fade thruBlk="1"/>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10_Section Header">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 y="0"/>
            <a:ext cx="12187058" cy="6857996"/>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chemeClr val="bg1"/>
                </a:solidFill>
              </a:defRPr>
            </a:lvl1pPr>
          </a:lstStyle>
          <a:p>
            <a:r>
              <a:rPr lang="en-US"/>
              <a:t>Confidential in Confidence</a:t>
            </a:r>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D2349C9-CA89-7749-937D-7666FFABB5A8}" type="slidenum">
              <a:rPr lang="en-US" smtClean="0"/>
              <a:pPr/>
              <a:t>‹#›</a:t>
            </a:fld>
            <a:endParaRPr lang="en-US" dirty="0"/>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0" y="684444"/>
            <a:ext cx="613022" cy="686923"/>
          </a:xfrm>
          <a:prstGeom prst="rect">
            <a:avLst/>
          </a:prstGeom>
        </p:spPr>
      </p:pic>
    </p:spTree>
    <p:extLst/>
  </p:cSld>
  <p:clrMapOvr>
    <a:masterClrMapping/>
  </p:clrMapOvr>
  <p:transition>
    <p:fade thruBlk="1"/>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17_All Image">
    <p:bg>
      <p:bgPr>
        <a:solidFill>
          <a:srgbClr val="EAEFEF"/>
        </a:solidFill>
        <a:effectLst/>
      </p:bgPr>
    </p:bg>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0" y="0"/>
            <a:ext cx="12192000" cy="6858000"/>
          </a:xfrm>
        </p:spPr>
        <p:txBody>
          <a:bodyPr>
            <a:normAutofit/>
          </a:bodyPr>
          <a:lstStyle>
            <a:lvl1pPr>
              <a:buClr>
                <a:srgbClr val="7030A0"/>
              </a:buClr>
              <a:defRPr sz="2400">
                <a:solidFill>
                  <a:schemeClr val="tx1">
                    <a:lumMod val="50000"/>
                    <a:lumOff val="50000"/>
                  </a:schemeClr>
                </a:solidFill>
              </a:defRPr>
            </a:lvl1pPr>
            <a:lvl2pPr>
              <a:buClr>
                <a:srgbClr val="7030A0"/>
              </a:buClr>
              <a:defRPr sz="2000">
                <a:solidFill>
                  <a:schemeClr val="tx1">
                    <a:lumMod val="50000"/>
                    <a:lumOff val="50000"/>
                  </a:schemeClr>
                </a:solidFill>
              </a:defRPr>
            </a:lvl2pPr>
            <a:lvl3pPr>
              <a:buClr>
                <a:srgbClr val="7030A0"/>
              </a:buClr>
              <a:defRPr sz="1800">
                <a:solidFill>
                  <a:schemeClr val="tx1">
                    <a:lumMod val="50000"/>
                    <a:lumOff val="50000"/>
                  </a:schemeClr>
                </a:solidFill>
              </a:defRPr>
            </a:lvl3pPr>
            <a:lvl4pPr>
              <a:buClr>
                <a:srgbClr val="7030A0"/>
              </a:buClr>
              <a:defRPr sz="1600">
                <a:solidFill>
                  <a:schemeClr val="tx1">
                    <a:lumMod val="50000"/>
                    <a:lumOff val="50000"/>
                  </a:schemeClr>
                </a:solidFill>
              </a:defRPr>
            </a:lvl4pPr>
            <a:lvl5pPr>
              <a:buClr>
                <a:srgbClr val="7030A0"/>
              </a:buClr>
              <a:defRPr sz="1600">
                <a:solidFill>
                  <a:schemeClr val="tx1">
                    <a:lumMod val="50000"/>
                    <a:lumOff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7" name="Group 6"/>
          <p:cNvGrpSpPr/>
          <p:nvPr/>
        </p:nvGrpSpPr>
        <p:grpSpPr>
          <a:xfrm>
            <a:off x="7993254" y="5389093"/>
            <a:ext cx="4198745" cy="1468907"/>
            <a:chOff x="7993254" y="5389093"/>
            <a:chExt cx="4198745" cy="1468907"/>
          </a:xfrm>
        </p:grpSpPr>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28_Title and Content">
    <p:bg>
      <p:bgPr>
        <a:solidFill>
          <a:srgbClr val="EAEFEF"/>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069515"/>
            <a:ext cx="10515600" cy="3893460"/>
          </a:xfrm>
        </p:spPr>
        <p:txBody>
          <a:bodyPr/>
          <a:lstStyle>
            <a:lvl1pPr marL="228600" indent="-228600">
              <a:buClr>
                <a:srgbClr val="7030A0"/>
              </a:buClr>
              <a:buFont typeface="Wingdings" charset="2"/>
              <a:buChar char="§"/>
              <a:defRPr>
                <a:solidFill>
                  <a:schemeClr val="tx1">
                    <a:lumMod val="50000"/>
                    <a:lumOff val="50000"/>
                  </a:schemeClr>
                </a:solidFill>
              </a:defRPr>
            </a:lvl1pPr>
            <a:lvl2pPr marL="685800" indent="-228600">
              <a:buClr>
                <a:srgbClr val="7030A0"/>
              </a:buClr>
              <a:buFont typeface="Wingdings" charset="2"/>
              <a:buChar char="§"/>
              <a:defRPr>
                <a:solidFill>
                  <a:schemeClr val="tx1">
                    <a:lumMod val="50000"/>
                    <a:lumOff val="50000"/>
                  </a:schemeClr>
                </a:solidFill>
              </a:defRPr>
            </a:lvl2pPr>
            <a:lvl3pPr marL="1143000" indent="-228600">
              <a:buClr>
                <a:srgbClr val="7030A0"/>
              </a:buClr>
              <a:buFont typeface="Wingdings" charset="2"/>
              <a:buChar char="§"/>
              <a:defRPr>
                <a:solidFill>
                  <a:schemeClr val="tx1">
                    <a:lumMod val="50000"/>
                    <a:lumOff val="50000"/>
                  </a:schemeClr>
                </a:solidFill>
              </a:defRPr>
            </a:lvl3pPr>
            <a:lvl4pPr marL="1600200" indent="-228600">
              <a:buClr>
                <a:srgbClr val="7030A0"/>
              </a:buClr>
              <a:buFont typeface="Wingdings" charset="2"/>
              <a:buChar char="§"/>
              <a:defRPr>
                <a:solidFill>
                  <a:schemeClr val="tx1">
                    <a:lumMod val="50000"/>
                    <a:lumOff val="50000"/>
                  </a:schemeClr>
                </a:solidFill>
              </a:defRPr>
            </a:lvl4pPr>
            <a:lvl5pPr marL="2057400" indent="-228600">
              <a:buClr>
                <a:srgbClr val="7030A0"/>
              </a:buClr>
              <a:buFont typeface="Wingdings" charset="2"/>
              <a:buChar char="§"/>
              <a:defRPr>
                <a:solidFill>
                  <a:schemeClr val="tx1">
                    <a:lumMod val="50000"/>
                    <a:lumOff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p:spPr>
        <p:txBody>
          <a:bodyPr/>
          <a:lstStyle>
            <a:lvl1pPr algn="l">
              <a:defRPr>
                <a:solidFill>
                  <a:srgbClr val="222B50"/>
                </a:solidFill>
              </a:defRPr>
            </a:lvl1pPr>
          </a:lstStyle>
          <a:p>
            <a:r>
              <a:rPr lang="en-US"/>
              <a:t>Confidential in Confidence</a:t>
            </a:r>
            <a:endParaRPr lang="en-US" dirty="0"/>
          </a:p>
        </p:txBody>
      </p:sp>
      <p:sp>
        <p:nvSpPr>
          <p:cNvPr id="6" name="Slide Number Placeholder 5"/>
          <p:cNvSpPr>
            <a:spLocks noGrp="1"/>
          </p:cNvSpPr>
          <p:nvPr>
            <p:ph type="sldNum" sz="quarter" idx="12"/>
          </p:nvPr>
        </p:nvSpPr>
        <p:spPr>
          <a:xfrm>
            <a:off x="4724400" y="6356350"/>
            <a:ext cx="2743200" cy="365125"/>
          </a:xfrm>
        </p:spPr>
        <p:txBody>
          <a:bodyPr/>
          <a:lstStyle>
            <a:lvl1pPr algn="ctr">
              <a:defRPr>
                <a:solidFill>
                  <a:srgbClr val="222B50"/>
                </a:solidFill>
              </a:defRPr>
            </a:lvl1pPr>
          </a:lstStyle>
          <a:p>
            <a:fld id="{9D2349C9-CA89-7749-937D-7666FFABB5A8}" type="slidenum">
              <a:rPr lang="en-US" smtClean="0"/>
              <a:pPr/>
              <a:t>‹#›</a:t>
            </a:fld>
            <a:endParaRPr lang="en-US"/>
          </a:p>
        </p:txBody>
      </p:sp>
      <p:sp>
        <p:nvSpPr>
          <p:cNvPr id="5" name="Title 4"/>
          <p:cNvSpPr>
            <a:spLocks noGrp="1"/>
          </p:cNvSpPr>
          <p:nvPr>
            <p:ph type="title"/>
          </p:nvPr>
        </p:nvSpPr>
        <p:spPr/>
        <p:txBody>
          <a:bodyPr/>
          <a:lstStyle>
            <a:lvl1pPr>
              <a:defRPr>
                <a:solidFill>
                  <a:srgbClr val="222B50"/>
                </a:solidFill>
              </a:defRPr>
            </a:lvl1pPr>
          </a:lstStyle>
          <a:p>
            <a:r>
              <a:rPr lang="en-US"/>
              <a:t>Click to edit Master title style</a:t>
            </a:r>
            <a:endParaRPr lang="en-US" dirty="0"/>
          </a:p>
        </p:txBody>
      </p:sp>
      <p:grpSp>
        <p:nvGrpSpPr>
          <p:cNvPr id="9" name="Group 8"/>
          <p:cNvGrpSpPr/>
          <p:nvPr/>
        </p:nvGrpSpPr>
        <p:grpSpPr>
          <a:xfrm>
            <a:off x="7993254" y="5389093"/>
            <a:ext cx="4198745" cy="1468907"/>
            <a:chOff x="7993254" y="5389093"/>
            <a:chExt cx="4198745" cy="1468907"/>
          </a:xfrm>
        </p:grpSpPr>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28_Two Content">
    <p:bg>
      <p:bgPr>
        <a:solidFill>
          <a:srgbClr val="EAEFEF"/>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2373196"/>
            <a:ext cx="5181600" cy="3300646"/>
          </a:xfrm>
        </p:spPr>
        <p:txBody>
          <a:bodyPr/>
          <a:lstStyle>
            <a:lvl1pPr marL="228600" indent="-228600">
              <a:buClr>
                <a:srgbClr val="7030A0"/>
              </a:buClr>
              <a:buFont typeface="Wingdings" charset="2"/>
              <a:buChar char="§"/>
              <a:defRPr>
                <a:solidFill>
                  <a:schemeClr val="tx1">
                    <a:lumMod val="50000"/>
                    <a:lumOff val="50000"/>
                  </a:schemeClr>
                </a:solidFill>
              </a:defRPr>
            </a:lvl1pPr>
            <a:lvl2pPr marL="685800" indent="-228600">
              <a:buClr>
                <a:srgbClr val="7030A0"/>
              </a:buClr>
              <a:buFont typeface="Wingdings" charset="2"/>
              <a:buChar char="§"/>
              <a:defRPr>
                <a:solidFill>
                  <a:schemeClr val="tx1">
                    <a:lumMod val="50000"/>
                    <a:lumOff val="50000"/>
                  </a:schemeClr>
                </a:solidFill>
              </a:defRPr>
            </a:lvl2pPr>
            <a:lvl3pPr marL="1143000" indent="-228600">
              <a:buClr>
                <a:srgbClr val="7030A0"/>
              </a:buClr>
              <a:buFont typeface="Wingdings" charset="2"/>
              <a:buChar char="§"/>
              <a:defRPr>
                <a:solidFill>
                  <a:schemeClr val="tx1">
                    <a:lumMod val="50000"/>
                    <a:lumOff val="50000"/>
                  </a:schemeClr>
                </a:solidFill>
              </a:defRPr>
            </a:lvl3pPr>
            <a:lvl4pPr marL="1600200" indent="-228600">
              <a:buClr>
                <a:srgbClr val="7030A0"/>
              </a:buClr>
              <a:buFont typeface="Wingdings" charset="2"/>
              <a:buChar char="§"/>
              <a:defRPr>
                <a:solidFill>
                  <a:schemeClr val="tx1">
                    <a:lumMod val="50000"/>
                    <a:lumOff val="50000"/>
                  </a:schemeClr>
                </a:solidFill>
              </a:defRPr>
            </a:lvl4pPr>
            <a:lvl5pPr marL="2057400" indent="-228600">
              <a:buClr>
                <a:srgbClr val="7030A0"/>
              </a:buClr>
              <a:buFont typeface="Wingdings" charset="2"/>
              <a:buChar char="§"/>
              <a:defRPr>
                <a:solidFill>
                  <a:schemeClr val="tx1">
                    <a:lumMod val="50000"/>
                    <a:lumOff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373196"/>
            <a:ext cx="5181600" cy="3300646"/>
          </a:xfrm>
        </p:spPr>
        <p:txBody>
          <a:bodyPr/>
          <a:lstStyle>
            <a:lvl1pPr marL="228600" indent="-228600">
              <a:buClr>
                <a:srgbClr val="7030A0"/>
              </a:buClr>
              <a:buFont typeface="Wingdings" charset="2"/>
              <a:buChar char="§"/>
              <a:defRPr>
                <a:solidFill>
                  <a:schemeClr val="tx1">
                    <a:lumMod val="50000"/>
                    <a:lumOff val="50000"/>
                  </a:schemeClr>
                </a:solidFill>
              </a:defRPr>
            </a:lvl1pPr>
            <a:lvl2pPr marL="685800" indent="-228600">
              <a:buClr>
                <a:srgbClr val="7030A0"/>
              </a:buClr>
              <a:buFont typeface="Wingdings" charset="2"/>
              <a:buChar char="§"/>
              <a:defRPr>
                <a:solidFill>
                  <a:schemeClr val="tx1">
                    <a:lumMod val="50000"/>
                    <a:lumOff val="50000"/>
                  </a:schemeClr>
                </a:solidFill>
              </a:defRPr>
            </a:lvl2pPr>
            <a:lvl3pPr marL="1143000" indent="-228600">
              <a:buClr>
                <a:srgbClr val="7030A0"/>
              </a:buClr>
              <a:buFont typeface="Wingdings" charset="2"/>
              <a:buChar char="§"/>
              <a:defRPr>
                <a:solidFill>
                  <a:schemeClr val="tx1">
                    <a:lumMod val="50000"/>
                    <a:lumOff val="50000"/>
                  </a:schemeClr>
                </a:solidFill>
              </a:defRPr>
            </a:lvl3pPr>
            <a:lvl4pPr marL="1600200" indent="-228600">
              <a:buClr>
                <a:srgbClr val="7030A0"/>
              </a:buClr>
              <a:buFont typeface="Wingdings" charset="2"/>
              <a:buChar char="§"/>
              <a:defRPr>
                <a:solidFill>
                  <a:schemeClr val="tx1">
                    <a:lumMod val="50000"/>
                    <a:lumOff val="50000"/>
                  </a:schemeClr>
                </a:solidFill>
              </a:defRPr>
            </a:lvl4pPr>
            <a:lvl5pPr marL="2057400" indent="-228600">
              <a:buClr>
                <a:srgbClr val="7030A0"/>
              </a:buClr>
              <a:buFont typeface="Wingdings" charset="2"/>
              <a:buChar char="§"/>
              <a:defRPr>
                <a:solidFill>
                  <a:schemeClr val="tx1">
                    <a:lumMod val="50000"/>
                    <a:lumOff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solidFill>
                  <a:srgbClr val="222B50"/>
                </a:solidFill>
              </a:defRPr>
            </a:lvl1pPr>
          </a:lstStyle>
          <a:p>
            <a:r>
              <a:rPr lang="en-US" dirty="0"/>
              <a:t>Confidential in Confidence</a:t>
            </a:r>
          </a:p>
        </p:txBody>
      </p:sp>
      <p:sp>
        <p:nvSpPr>
          <p:cNvPr id="7" name="Slide Number Placeholder 6"/>
          <p:cNvSpPr>
            <a:spLocks noGrp="1"/>
          </p:cNvSpPr>
          <p:nvPr>
            <p:ph type="sldNum" sz="quarter" idx="12"/>
          </p:nvPr>
        </p:nvSpPr>
        <p:spPr/>
        <p:txBody>
          <a:bodyPr/>
          <a:lstStyle>
            <a:lvl1pPr>
              <a:defRPr>
                <a:solidFill>
                  <a:srgbClr val="222B50"/>
                </a:solidFill>
              </a:defRPr>
            </a:lvl1pPr>
          </a:lstStyle>
          <a:p>
            <a:fld id="{9D2349C9-CA89-7749-937D-7666FFABB5A8}" type="slidenum">
              <a:rPr lang="en-US" smtClean="0"/>
              <a:pPr/>
              <a:t>‹#›</a:t>
            </a:fld>
            <a:endParaRPr lang="en-US"/>
          </a:p>
        </p:txBody>
      </p:sp>
      <p:sp>
        <p:nvSpPr>
          <p:cNvPr id="2" name="Title 1"/>
          <p:cNvSpPr>
            <a:spLocks noGrp="1"/>
          </p:cNvSpPr>
          <p:nvPr>
            <p:ph type="title"/>
          </p:nvPr>
        </p:nvSpPr>
        <p:spPr/>
        <p:txBody>
          <a:bodyPr/>
          <a:lstStyle>
            <a:lvl1pPr>
              <a:defRPr>
                <a:solidFill>
                  <a:srgbClr val="222B50"/>
                </a:solidFill>
              </a:defRPr>
            </a:lvl1pPr>
          </a:lstStyle>
          <a:p>
            <a:r>
              <a:rPr lang="en-US"/>
              <a:t>Click to edit Master title style</a:t>
            </a:r>
          </a:p>
        </p:txBody>
      </p:sp>
      <p:grpSp>
        <p:nvGrpSpPr>
          <p:cNvPr id="11" name="Group 10"/>
          <p:cNvGrpSpPr/>
          <p:nvPr/>
        </p:nvGrpSpPr>
        <p:grpSpPr>
          <a:xfrm>
            <a:off x="7993254" y="5389093"/>
            <a:ext cx="4198745" cy="1468907"/>
            <a:chOff x="7993254" y="5389093"/>
            <a:chExt cx="4198745" cy="1468907"/>
          </a:xfrm>
        </p:grpSpPr>
        <p:pic>
          <p:nvPicPr>
            <p:cNvPr id="12" name="Pictur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27_Comparison">
    <p:bg>
      <p:bgPr>
        <a:solidFill>
          <a:srgbClr val="EAEFE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solidFill>
                  <a:srgbClr val="222B50"/>
                </a:solidFill>
              </a:defRPr>
            </a:lvl1p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normAutofit/>
          </a:bodyPr>
          <a:lstStyle>
            <a:lvl1pPr marL="0" indent="0">
              <a:buNone/>
              <a:defRPr sz="2800" b="0" i="0">
                <a:solidFill>
                  <a:schemeClr val="tx1">
                    <a:lumMod val="50000"/>
                    <a:lumOff val="50000"/>
                  </a:schemeClr>
                </a:solidFill>
                <a:latin typeface="Open Sans Light" charset="0"/>
                <a:ea typeface="Open Sans Light" charset="0"/>
                <a:cs typeface="Open Sans Light"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normAutofit/>
          </a:bodyPr>
          <a:lstStyle>
            <a:lvl1pPr>
              <a:buClr>
                <a:srgbClr val="7030A0"/>
              </a:buClr>
              <a:defRPr sz="2400">
                <a:solidFill>
                  <a:schemeClr val="tx1">
                    <a:lumMod val="50000"/>
                    <a:lumOff val="50000"/>
                  </a:schemeClr>
                </a:solidFill>
              </a:defRPr>
            </a:lvl1pPr>
            <a:lvl2pPr>
              <a:buClr>
                <a:srgbClr val="7030A0"/>
              </a:buClr>
              <a:defRPr sz="2000">
                <a:solidFill>
                  <a:schemeClr val="tx1">
                    <a:lumMod val="50000"/>
                    <a:lumOff val="50000"/>
                  </a:schemeClr>
                </a:solidFill>
              </a:defRPr>
            </a:lvl2pPr>
            <a:lvl3pPr>
              <a:buClr>
                <a:srgbClr val="7030A0"/>
              </a:buClr>
              <a:defRPr sz="1800">
                <a:solidFill>
                  <a:schemeClr val="tx1">
                    <a:lumMod val="50000"/>
                    <a:lumOff val="50000"/>
                  </a:schemeClr>
                </a:solidFill>
              </a:defRPr>
            </a:lvl3pPr>
            <a:lvl4pPr>
              <a:buClr>
                <a:srgbClr val="7030A0"/>
              </a:buClr>
              <a:defRPr sz="1600">
                <a:solidFill>
                  <a:schemeClr val="tx1">
                    <a:lumMod val="50000"/>
                    <a:lumOff val="50000"/>
                  </a:schemeClr>
                </a:solidFill>
              </a:defRPr>
            </a:lvl4pPr>
            <a:lvl5pPr>
              <a:buClr>
                <a:srgbClr val="7030A0"/>
              </a:buClr>
              <a:defRPr sz="1600">
                <a:solidFill>
                  <a:schemeClr val="tx1">
                    <a:lumMod val="50000"/>
                    <a:lumOff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normAutofit/>
          </a:bodyPr>
          <a:lstStyle>
            <a:lvl1pPr marL="0" indent="0">
              <a:buNone/>
              <a:defRPr sz="2800" b="0" i="0">
                <a:solidFill>
                  <a:schemeClr val="tx1">
                    <a:lumMod val="50000"/>
                    <a:lumOff val="50000"/>
                  </a:schemeClr>
                </a:solidFill>
                <a:latin typeface="Open Sans Light" charset="0"/>
                <a:ea typeface="Open Sans Light" charset="0"/>
                <a:cs typeface="Open Sans Light"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normAutofit/>
          </a:bodyPr>
          <a:lstStyle>
            <a:lvl1pPr>
              <a:buClr>
                <a:srgbClr val="7030A0"/>
              </a:buClr>
              <a:defRPr sz="2400">
                <a:solidFill>
                  <a:schemeClr val="tx1">
                    <a:lumMod val="50000"/>
                    <a:lumOff val="50000"/>
                  </a:schemeClr>
                </a:solidFill>
              </a:defRPr>
            </a:lvl1pPr>
            <a:lvl2pPr>
              <a:buClr>
                <a:srgbClr val="7030A0"/>
              </a:buClr>
              <a:defRPr sz="2000">
                <a:solidFill>
                  <a:schemeClr val="tx1">
                    <a:lumMod val="50000"/>
                    <a:lumOff val="50000"/>
                  </a:schemeClr>
                </a:solidFill>
              </a:defRPr>
            </a:lvl2pPr>
            <a:lvl3pPr>
              <a:buClr>
                <a:srgbClr val="7030A0"/>
              </a:buClr>
              <a:defRPr sz="1800">
                <a:solidFill>
                  <a:schemeClr val="tx1">
                    <a:lumMod val="50000"/>
                    <a:lumOff val="50000"/>
                  </a:schemeClr>
                </a:solidFill>
              </a:defRPr>
            </a:lvl3pPr>
            <a:lvl4pPr>
              <a:buClr>
                <a:srgbClr val="7030A0"/>
              </a:buClr>
              <a:defRPr sz="1600">
                <a:solidFill>
                  <a:schemeClr val="tx1">
                    <a:lumMod val="50000"/>
                    <a:lumOff val="50000"/>
                  </a:schemeClr>
                </a:solidFill>
              </a:defRPr>
            </a:lvl4pPr>
            <a:lvl5pPr>
              <a:buClr>
                <a:srgbClr val="7030A0"/>
              </a:buClr>
              <a:defRPr sz="1600">
                <a:solidFill>
                  <a:schemeClr val="tx1">
                    <a:lumMod val="50000"/>
                    <a:lumOff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222B50"/>
                </a:solidFill>
              </a:defRPr>
            </a:lvl1pPr>
          </a:lstStyle>
          <a:p>
            <a:r>
              <a:rPr lang="en-US"/>
              <a:t>Confidential in Confidence</a:t>
            </a:r>
            <a:endParaRPr lang="en-US" dirty="0"/>
          </a:p>
        </p:txBody>
      </p:sp>
      <p:sp>
        <p:nvSpPr>
          <p:cNvPr id="9" name="Slide Number Placeholder 8"/>
          <p:cNvSpPr>
            <a:spLocks noGrp="1"/>
          </p:cNvSpPr>
          <p:nvPr>
            <p:ph type="sldNum" sz="quarter" idx="12"/>
          </p:nvPr>
        </p:nvSpPr>
        <p:spPr/>
        <p:txBody>
          <a:bodyPr/>
          <a:lstStyle>
            <a:lvl1pPr>
              <a:defRPr>
                <a:solidFill>
                  <a:srgbClr val="222B50"/>
                </a:solidFill>
              </a:defRPr>
            </a:lvl1pPr>
          </a:lstStyle>
          <a:p>
            <a:fld id="{9D2349C9-CA89-7749-937D-7666FFABB5A8}" type="slidenum">
              <a:rPr lang="en-US" smtClean="0"/>
              <a:pPr/>
              <a:t>‹#›</a:t>
            </a:fld>
            <a:endParaRPr lang="en-US"/>
          </a:p>
        </p:txBody>
      </p:sp>
      <p:grpSp>
        <p:nvGrpSpPr>
          <p:cNvPr id="12" name="Group 11"/>
          <p:cNvGrpSpPr/>
          <p:nvPr/>
        </p:nvGrpSpPr>
        <p:grpSpPr>
          <a:xfrm>
            <a:off x="7993254" y="5389093"/>
            <a:ext cx="4198745" cy="1468907"/>
            <a:chOff x="7993254" y="5389093"/>
            <a:chExt cx="4198745" cy="1468907"/>
          </a:xfrm>
        </p:grpSpPr>
        <p:pic>
          <p:nvPicPr>
            <p:cNvPr id="13" name="Picture 1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27_Title Only">
    <p:bg>
      <p:bgPr>
        <a:solidFill>
          <a:srgbClr val="EAEFE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22B50"/>
                </a:solidFill>
              </a:defRPr>
            </a:lvl1pPr>
          </a:lstStyle>
          <a:p>
            <a:r>
              <a:rPr lang="en-US"/>
              <a:t>Click to edit Master title style</a:t>
            </a:r>
          </a:p>
        </p:txBody>
      </p:sp>
      <p:sp>
        <p:nvSpPr>
          <p:cNvPr id="3" name="Date Placeholder 2"/>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222B50"/>
                </a:solidFill>
              </a:defRPr>
            </a:lvl1pPr>
          </a:lstStyle>
          <a:p>
            <a:r>
              <a:rPr lang="en-US" dirty="0"/>
              <a:t>Confidential in Confidence</a:t>
            </a:r>
          </a:p>
        </p:txBody>
      </p:sp>
      <p:sp>
        <p:nvSpPr>
          <p:cNvPr id="5" name="Slide Number Placeholder 4"/>
          <p:cNvSpPr>
            <a:spLocks noGrp="1"/>
          </p:cNvSpPr>
          <p:nvPr>
            <p:ph type="sldNum" sz="quarter" idx="12"/>
          </p:nvPr>
        </p:nvSpPr>
        <p:spPr/>
        <p:txBody>
          <a:bodyPr/>
          <a:lstStyle>
            <a:lvl1pPr>
              <a:defRPr>
                <a:solidFill>
                  <a:srgbClr val="222B50"/>
                </a:solidFill>
              </a:defRPr>
            </a:lvl1pPr>
          </a:lstStyle>
          <a:p>
            <a:fld id="{9D2349C9-CA89-7749-937D-7666FFABB5A8}" type="slidenum">
              <a:rPr lang="en-US" smtClean="0"/>
              <a:pPr/>
              <a:t>‹#›</a:t>
            </a:fld>
            <a:endParaRPr lang="en-US"/>
          </a:p>
        </p:txBody>
      </p:sp>
      <p:grpSp>
        <p:nvGrpSpPr>
          <p:cNvPr id="8" name="Group 7"/>
          <p:cNvGrpSpPr/>
          <p:nvPr/>
        </p:nvGrpSpPr>
        <p:grpSpPr>
          <a:xfrm>
            <a:off x="7993254" y="5389093"/>
            <a:ext cx="4198745" cy="1468907"/>
            <a:chOff x="7993254" y="5389093"/>
            <a:chExt cx="4198745" cy="1468907"/>
          </a:xfrm>
        </p:grpSpPr>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87065" cy="6858000"/>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chemeClr val="bg1"/>
                </a:solidFill>
              </a:defRPr>
            </a:lvl1pPr>
          </a:lstStyle>
          <a:p>
            <a:r>
              <a:rPr lang="en-US"/>
              <a:t>Confidential in Confidence</a:t>
            </a:r>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D2349C9-CA89-7749-937D-7666FFABB5A8}" type="slidenum">
              <a:rPr lang="en-US" smtClean="0"/>
              <a:pPr/>
              <a:t>‹#›</a:t>
            </a:fld>
            <a:endParaRPr lang="en-US" dirty="0"/>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0" y="684444"/>
            <a:ext cx="613022" cy="686923"/>
          </a:xfrm>
          <a:prstGeom prst="rect">
            <a:avLst/>
          </a:prstGeom>
        </p:spPr>
      </p:pic>
    </p:spTree>
    <p:extLst>
      <p:ext uri="{BB962C8B-B14F-4D97-AF65-F5344CB8AC3E}">
        <p14:creationId xmlns:p14="http://schemas.microsoft.com/office/powerpoint/2010/main" val="1625850571"/>
      </p:ext>
    </p:extLst>
  </p:cSld>
  <p:clrMapOvr>
    <a:masterClrMapping/>
  </p:clrMapOvr>
  <p:transition>
    <p:fade thruBlk="1"/>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normAutofit/>
          </a:bodyPr>
          <a:lstStyle>
            <a:lvl1pPr marL="0" indent="0">
              <a:buNone/>
              <a:defRPr sz="2800" b="0" i="0">
                <a:latin typeface="Open Sans Light" charset="0"/>
                <a:ea typeface="Open Sans Light" charset="0"/>
                <a:cs typeface="Open Sans Light"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normAutofit/>
          </a:bodyPr>
          <a:lstStyle>
            <a:lvl1pPr>
              <a:defRPr sz="24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normAutofit/>
          </a:bodyPr>
          <a:lstStyle>
            <a:lvl1pPr marL="0" indent="0">
              <a:buNone/>
              <a:defRPr sz="2800" b="0" i="0">
                <a:latin typeface="Open Sans Light" charset="0"/>
                <a:ea typeface="Open Sans Light" charset="0"/>
                <a:cs typeface="Open Sans Light"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normAutofit/>
          </a:bodyPr>
          <a:lstStyle>
            <a:lvl1pPr>
              <a:defRPr sz="24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r>
              <a:rPr lang="en-US" dirty="0"/>
              <a:t>Confidential in Confidence</a:t>
            </a:r>
          </a:p>
        </p:txBody>
      </p:sp>
      <p:sp>
        <p:nvSpPr>
          <p:cNvPr id="9" name="Slide Number Placeholder 8"/>
          <p:cNvSpPr>
            <a:spLocks noGrp="1"/>
          </p:cNvSpPr>
          <p:nvPr>
            <p:ph type="sldNum" sz="quarter" idx="12"/>
          </p:nvPr>
        </p:nvSpPr>
        <p:spPr/>
        <p:txBody>
          <a:bodyPr/>
          <a:lstStyle/>
          <a:p>
            <a:fld id="{9D2349C9-CA89-7749-937D-7666FFABB5A8}" type="slidenum">
              <a:rPr lang="en-US" smtClean="0"/>
              <a:t>‹#›</a:t>
            </a:fld>
            <a:endParaRPr lang="en-US"/>
          </a:p>
        </p:txBody>
      </p:sp>
      <p:grpSp>
        <p:nvGrpSpPr>
          <p:cNvPr id="10" name="Group 9"/>
          <p:cNvGrpSpPr/>
          <p:nvPr/>
        </p:nvGrpSpPr>
        <p:grpSpPr>
          <a:xfrm>
            <a:off x="7993254" y="5389093"/>
            <a:ext cx="4198746" cy="1468907"/>
            <a:chOff x="7993254" y="5389093"/>
            <a:chExt cx="4198746" cy="1468907"/>
          </a:xfrm>
        </p:grpSpPr>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6" cy="1468907"/>
            </a:xfrm>
            <a:prstGeom prst="rect">
              <a:avLst/>
            </a:prstGeom>
          </p:spPr>
        </p:pic>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ext uri="{BB962C8B-B14F-4D97-AF65-F5344CB8AC3E}">
        <p14:creationId xmlns:p14="http://schemas.microsoft.com/office/powerpoint/2010/main" val="2062966990"/>
      </p:ext>
    </p:extLst>
  </p:cSld>
  <p:clrMapOvr>
    <a:masterClrMapping/>
  </p:clrMapOvr>
  <p:transition>
    <p:fade thruBlk="1"/>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27_Blank">
    <p:bg>
      <p:bgPr>
        <a:solidFill>
          <a:srgbClr val="EAEFEF"/>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222B50"/>
                </a:solidFill>
              </a:defRPr>
            </a:lvl1pPr>
          </a:lstStyle>
          <a:p>
            <a:r>
              <a:rPr lang="en-US"/>
              <a:t>Confidential in Confidence</a:t>
            </a:r>
            <a:endParaRPr lang="en-US" dirty="0"/>
          </a:p>
        </p:txBody>
      </p:sp>
      <p:sp>
        <p:nvSpPr>
          <p:cNvPr id="4" name="Slide Number Placeholder 3"/>
          <p:cNvSpPr>
            <a:spLocks noGrp="1"/>
          </p:cNvSpPr>
          <p:nvPr>
            <p:ph type="sldNum" sz="quarter" idx="12"/>
          </p:nvPr>
        </p:nvSpPr>
        <p:spPr/>
        <p:txBody>
          <a:bodyPr/>
          <a:lstStyle>
            <a:lvl1pPr>
              <a:defRPr>
                <a:solidFill>
                  <a:srgbClr val="222B50"/>
                </a:solidFill>
              </a:defRPr>
            </a:lvl1pPr>
          </a:lstStyle>
          <a:p>
            <a:fld id="{9D2349C9-CA89-7749-937D-7666FFABB5A8}" type="slidenum">
              <a:rPr lang="en-US" smtClean="0"/>
              <a:pPr/>
              <a:t>‹#›</a:t>
            </a:fld>
            <a:endParaRPr lang="en-US"/>
          </a:p>
        </p:txBody>
      </p:sp>
      <p:grpSp>
        <p:nvGrpSpPr>
          <p:cNvPr id="7" name="Group 6"/>
          <p:cNvGrpSpPr/>
          <p:nvPr/>
        </p:nvGrpSpPr>
        <p:grpSpPr>
          <a:xfrm>
            <a:off x="7993254" y="5389093"/>
            <a:ext cx="4198745" cy="1468907"/>
            <a:chOff x="7993254" y="5389093"/>
            <a:chExt cx="4198745" cy="1468907"/>
          </a:xfrm>
        </p:grpSpPr>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27_Content with Caption">
    <p:bg>
      <p:bgPr>
        <a:solidFill>
          <a:srgbClr val="EAEFE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987425"/>
            <a:ext cx="6627812" cy="574676"/>
          </a:xfrm>
        </p:spPr>
        <p:txBody>
          <a:bodyPr anchor="b">
            <a:normAutofit/>
          </a:bodyPr>
          <a:lstStyle>
            <a:lvl1pPr>
              <a:defRPr sz="2400">
                <a:solidFill>
                  <a:srgbClr val="222B50"/>
                </a:solidFill>
              </a:defRPr>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buClr>
                <a:srgbClr val="7030A0"/>
              </a:buClr>
              <a:defRPr sz="3200">
                <a:solidFill>
                  <a:schemeClr val="tx1">
                    <a:lumMod val="50000"/>
                    <a:lumOff val="50000"/>
                  </a:schemeClr>
                </a:solidFill>
              </a:defRPr>
            </a:lvl1pPr>
            <a:lvl2pPr>
              <a:buClr>
                <a:srgbClr val="7030A0"/>
              </a:buClr>
              <a:defRPr sz="2800">
                <a:solidFill>
                  <a:schemeClr val="tx1">
                    <a:lumMod val="50000"/>
                    <a:lumOff val="50000"/>
                  </a:schemeClr>
                </a:solidFill>
              </a:defRPr>
            </a:lvl2pPr>
            <a:lvl3pPr>
              <a:buClr>
                <a:srgbClr val="7030A0"/>
              </a:buClr>
              <a:defRPr sz="2400">
                <a:solidFill>
                  <a:schemeClr val="tx1">
                    <a:lumMod val="50000"/>
                    <a:lumOff val="50000"/>
                  </a:schemeClr>
                </a:solidFill>
              </a:defRPr>
            </a:lvl3pPr>
            <a:lvl4pPr>
              <a:buClr>
                <a:srgbClr val="7030A0"/>
              </a:buClr>
              <a:defRPr sz="2000">
                <a:solidFill>
                  <a:schemeClr val="tx1">
                    <a:lumMod val="50000"/>
                    <a:lumOff val="50000"/>
                  </a:schemeClr>
                </a:solidFill>
              </a:defRPr>
            </a:lvl4pPr>
            <a:lvl5pPr>
              <a:buClr>
                <a:srgbClr val="7030A0"/>
              </a:buClr>
              <a:defRPr sz="2000">
                <a:solidFill>
                  <a:schemeClr val="tx1">
                    <a:lumMod val="50000"/>
                    <a:lumOff val="50000"/>
                  </a:schemeClr>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rgbClr val="222B5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222B50"/>
                </a:solidFill>
              </a:defRPr>
            </a:lvl1pPr>
          </a:lstStyle>
          <a:p>
            <a:r>
              <a:rPr lang="en-US"/>
              <a:t>Confidential in Confidence</a:t>
            </a:r>
            <a:endParaRPr lang="en-US" dirty="0"/>
          </a:p>
        </p:txBody>
      </p:sp>
      <p:sp>
        <p:nvSpPr>
          <p:cNvPr id="7" name="Slide Number Placeholder 6"/>
          <p:cNvSpPr>
            <a:spLocks noGrp="1"/>
          </p:cNvSpPr>
          <p:nvPr>
            <p:ph type="sldNum" sz="quarter" idx="12"/>
          </p:nvPr>
        </p:nvSpPr>
        <p:spPr/>
        <p:txBody>
          <a:bodyPr/>
          <a:lstStyle>
            <a:lvl1pPr>
              <a:defRPr>
                <a:solidFill>
                  <a:srgbClr val="222B50"/>
                </a:solidFill>
              </a:defRPr>
            </a:lvl1pPr>
          </a:lstStyle>
          <a:p>
            <a:fld id="{9D2349C9-CA89-7749-937D-7666FFABB5A8}" type="slidenum">
              <a:rPr lang="en-US" smtClean="0"/>
              <a:pPr/>
              <a:t>‹#›</a:t>
            </a:fld>
            <a:endParaRPr lang="en-US"/>
          </a:p>
        </p:txBody>
      </p:sp>
      <p:grpSp>
        <p:nvGrpSpPr>
          <p:cNvPr id="10" name="Group 9"/>
          <p:cNvGrpSpPr/>
          <p:nvPr/>
        </p:nvGrpSpPr>
        <p:grpSpPr>
          <a:xfrm>
            <a:off x="7993254" y="5389093"/>
            <a:ext cx="4198745" cy="1468907"/>
            <a:chOff x="7993254" y="5389093"/>
            <a:chExt cx="4198745" cy="1468907"/>
          </a:xfrm>
        </p:grpSpPr>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27_Picture with Caption">
    <p:bg>
      <p:bgPr>
        <a:solidFill>
          <a:srgbClr val="EAEFE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987425"/>
            <a:ext cx="8716807" cy="574676"/>
          </a:xfrm>
        </p:spPr>
        <p:txBody>
          <a:bodyPr anchor="b">
            <a:normAutofit/>
          </a:bodyPr>
          <a:lstStyle>
            <a:lvl1pPr>
              <a:defRPr sz="2400">
                <a:solidFill>
                  <a:srgbClr val="222B50"/>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rgbClr val="222B5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222B50"/>
                </a:solidFill>
              </a:defRPr>
            </a:lvl1pPr>
          </a:lstStyle>
          <a:p>
            <a:r>
              <a:rPr lang="en-US"/>
              <a:t>Confidential in Confidence</a:t>
            </a:r>
            <a:endParaRPr lang="en-US" dirty="0"/>
          </a:p>
        </p:txBody>
      </p:sp>
      <p:sp>
        <p:nvSpPr>
          <p:cNvPr id="7" name="Slide Number Placeholder 6"/>
          <p:cNvSpPr>
            <a:spLocks noGrp="1"/>
          </p:cNvSpPr>
          <p:nvPr>
            <p:ph type="sldNum" sz="quarter" idx="12"/>
          </p:nvPr>
        </p:nvSpPr>
        <p:spPr/>
        <p:txBody>
          <a:bodyPr/>
          <a:lstStyle>
            <a:lvl1pPr>
              <a:defRPr>
                <a:solidFill>
                  <a:srgbClr val="222B50"/>
                </a:solidFill>
              </a:defRPr>
            </a:lvl1pPr>
          </a:lstStyle>
          <a:p>
            <a:fld id="{9D2349C9-CA89-7749-937D-7666FFABB5A8}" type="slidenum">
              <a:rPr lang="en-US" smtClean="0"/>
              <a:pPr/>
              <a:t>‹#›</a:t>
            </a:fld>
            <a:endParaRPr lang="en-US"/>
          </a:p>
        </p:txBody>
      </p:sp>
      <p:grpSp>
        <p:nvGrpSpPr>
          <p:cNvPr id="10" name="Group 9"/>
          <p:cNvGrpSpPr/>
          <p:nvPr/>
        </p:nvGrpSpPr>
        <p:grpSpPr>
          <a:xfrm>
            <a:off x="7993254" y="5389093"/>
            <a:ext cx="4198745" cy="1468907"/>
            <a:chOff x="7993254" y="5389093"/>
            <a:chExt cx="4198745" cy="1468907"/>
          </a:xfrm>
        </p:grpSpPr>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p:cSld name="29_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069515"/>
            <a:ext cx="10515600" cy="3893460"/>
          </a:xfrm>
        </p:spPr>
        <p:txBody>
          <a:bodyPr/>
          <a:lstStyle>
            <a:lvl1pPr marL="228600" indent="-228600">
              <a:buClr>
                <a:srgbClr val="7030A0"/>
              </a:buClr>
              <a:buFont typeface="Wingdings" charset="2"/>
              <a:buChar char="§"/>
              <a:defRPr>
                <a:solidFill>
                  <a:schemeClr val="tx1">
                    <a:lumMod val="50000"/>
                    <a:lumOff val="50000"/>
                  </a:schemeClr>
                </a:solidFill>
              </a:defRPr>
            </a:lvl1pPr>
            <a:lvl2pPr marL="685800" indent="-228600">
              <a:buClr>
                <a:srgbClr val="7030A0"/>
              </a:buClr>
              <a:buFont typeface="Wingdings" charset="2"/>
              <a:buChar char="§"/>
              <a:defRPr>
                <a:solidFill>
                  <a:schemeClr val="tx1">
                    <a:lumMod val="50000"/>
                    <a:lumOff val="50000"/>
                  </a:schemeClr>
                </a:solidFill>
              </a:defRPr>
            </a:lvl2pPr>
            <a:lvl3pPr marL="1143000" indent="-228600">
              <a:buClr>
                <a:srgbClr val="7030A0"/>
              </a:buClr>
              <a:buFont typeface="Wingdings" charset="2"/>
              <a:buChar char="§"/>
              <a:defRPr>
                <a:solidFill>
                  <a:schemeClr val="tx1">
                    <a:lumMod val="50000"/>
                    <a:lumOff val="50000"/>
                  </a:schemeClr>
                </a:solidFill>
              </a:defRPr>
            </a:lvl3pPr>
            <a:lvl4pPr marL="1600200" indent="-228600">
              <a:buClr>
                <a:srgbClr val="7030A0"/>
              </a:buClr>
              <a:buFont typeface="Wingdings" charset="2"/>
              <a:buChar char="§"/>
              <a:defRPr>
                <a:solidFill>
                  <a:schemeClr val="tx1">
                    <a:lumMod val="50000"/>
                    <a:lumOff val="50000"/>
                  </a:schemeClr>
                </a:solidFill>
              </a:defRPr>
            </a:lvl4pPr>
            <a:lvl5pPr marL="2057400" indent="-228600">
              <a:buClr>
                <a:srgbClr val="7030A0"/>
              </a:buClr>
              <a:buFont typeface="Wingdings" charset="2"/>
              <a:buChar char="§"/>
              <a:defRPr>
                <a:solidFill>
                  <a:schemeClr val="tx1">
                    <a:lumMod val="50000"/>
                    <a:lumOff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p:spPr>
        <p:txBody>
          <a:bodyPr/>
          <a:lstStyle>
            <a:lvl1pPr algn="l">
              <a:defRPr>
                <a:solidFill>
                  <a:srgbClr val="222B50"/>
                </a:solidFill>
              </a:defRPr>
            </a:lvl1pPr>
          </a:lstStyle>
          <a:p>
            <a:r>
              <a:rPr lang="en-US"/>
              <a:t>Confidential in Confidence</a:t>
            </a:r>
            <a:endParaRPr lang="en-US" dirty="0"/>
          </a:p>
        </p:txBody>
      </p:sp>
      <p:sp>
        <p:nvSpPr>
          <p:cNvPr id="6" name="Slide Number Placeholder 5"/>
          <p:cNvSpPr>
            <a:spLocks noGrp="1"/>
          </p:cNvSpPr>
          <p:nvPr>
            <p:ph type="sldNum" sz="quarter" idx="12"/>
          </p:nvPr>
        </p:nvSpPr>
        <p:spPr/>
        <p:txBody>
          <a:bodyPr/>
          <a:lstStyle>
            <a:lvl1pPr algn="ctr">
              <a:defRPr>
                <a:solidFill>
                  <a:srgbClr val="222B50"/>
                </a:solidFill>
              </a:defRPr>
            </a:lvl1pPr>
          </a:lstStyle>
          <a:p>
            <a:fld id="{9D2349C9-CA89-7749-937D-7666FFABB5A8}" type="slidenum">
              <a:rPr lang="en-US" smtClean="0"/>
              <a:pPr/>
              <a:t>‹#›</a:t>
            </a:fld>
            <a:endParaRPr lang="en-US"/>
          </a:p>
        </p:txBody>
      </p:sp>
      <p:sp>
        <p:nvSpPr>
          <p:cNvPr id="5" name="Title 4"/>
          <p:cNvSpPr>
            <a:spLocks noGrp="1"/>
          </p:cNvSpPr>
          <p:nvPr>
            <p:ph type="title"/>
          </p:nvPr>
        </p:nvSpPr>
        <p:spPr/>
        <p:txBody>
          <a:bodyPr/>
          <a:lstStyle>
            <a:lvl1pPr>
              <a:defRPr>
                <a:solidFill>
                  <a:srgbClr val="222B50"/>
                </a:solidFill>
              </a:defRPr>
            </a:lvl1pPr>
          </a:lstStyle>
          <a:p>
            <a:r>
              <a:rPr lang="en-US"/>
              <a:t>Click to edit Master title style</a:t>
            </a:r>
            <a:endParaRPr lang="en-US" dirty="0"/>
          </a:p>
        </p:txBody>
      </p:sp>
      <p:grpSp>
        <p:nvGrpSpPr>
          <p:cNvPr id="10" name="Group 9"/>
          <p:cNvGrpSpPr/>
          <p:nvPr/>
        </p:nvGrpSpPr>
        <p:grpSpPr>
          <a:xfrm>
            <a:off x="7993254" y="5389093"/>
            <a:ext cx="4198745" cy="1468907"/>
            <a:chOff x="7993254" y="5389093"/>
            <a:chExt cx="4198745" cy="1468907"/>
          </a:xfrm>
        </p:grpSpPr>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p:cSld name="29_Two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2373196"/>
            <a:ext cx="5181600" cy="3300646"/>
          </a:xfrm>
        </p:spPr>
        <p:txBody>
          <a:bodyPr/>
          <a:lstStyle>
            <a:lvl1pPr>
              <a:buClr>
                <a:srgbClr val="7030A0"/>
              </a:buClr>
              <a:defRPr>
                <a:solidFill>
                  <a:schemeClr val="tx1">
                    <a:lumMod val="50000"/>
                    <a:lumOff val="50000"/>
                  </a:schemeClr>
                </a:solidFill>
              </a:defRPr>
            </a:lvl1pPr>
            <a:lvl2pPr>
              <a:buClr>
                <a:srgbClr val="7030A0"/>
              </a:buClr>
              <a:defRPr>
                <a:solidFill>
                  <a:schemeClr val="tx1">
                    <a:lumMod val="50000"/>
                    <a:lumOff val="50000"/>
                  </a:schemeClr>
                </a:solidFill>
              </a:defRPr>
            </a:lvl2pPr>
            <a:lvl3pPr>
              <a:buClr>
                <a:srgbClr val="7030A0"/>
              </a:buClr>
              <a:defRPr>
                <a:solidFill>
                  <a:schemeClr val="tx1">
                    <a:lumMod val="50000"/>
                    <a:lumOff val="50000"/>
                  </a:schemeClr>
                </a:solidFill>
              </a:defRPr>
            </a:lvl3pPr>
            <a:lvl4pPr>
              <a:buClr>
                <a:srgbClr val="7030A0"/>
              </a:buClr>
              <a:defRPr>
                <a:solidFill>
                  <a:schemeClr val="tx1">
                    <a:lumMod val="50000"/>
                    <a:lumOff val="50000"/>
                  </a:schemeClr>
                </a:solidFill>
              </a:defRPr>
            </a:lvl4pPr>
            <a:lvl5pPr>
              <a:buClr>
                <a:srgbClr val="7030A0"/>
              </a:buClr>
              <a:defRPr>
                <a:solidFill>
                  <a:schemeClr val="tx1">
                    <a:lumMod val="50000"/>
                    <a:lumOff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373196"/>
            <a:ext cx="5181600" cy="3300646"/>
          </a:xfrm>
        </p:spPr>
        <p:txBody>
          <a:bodyPr/>
          <a:lstStyle>
            <a:lvl1pPr>
              <a:buClr>
                <a:srgbClr val="7030A0"/>
              </a:buClr>
              <a:defRPr>
                <a:solidFill>
                  <a:schemeClr val="tx1">
                    <a:lumMod val="50000"/>
                    <a:lumOff val="50000"/>
                  </a:schemeClr>
                </a:solidFill>
              </a:defRPr>
            </a:lvl1pPr>
            <a:lvl2pPr>
              <a:buClr>
                <a:srgbClr val="7030A0"/>
              </a:buClr>
              <a:defRPr>
                <a:solidFill>
                  <a:schemeClr val="tx1">
                    <a:lumMod val="50000"/>
                    <a:lumOff val="50000"/>
                  </a:schemeClr>
                </a:solidFill>
              </a:defRPr>
            </a:lvl2pPr>
            <a:lvl3pPr>
              <a:buClr>
                <a:srgbClr val="7030A0"/>
              </a:buClr>
              <a:defRPr>
                <a:solidFill>
                  <a:schemeClr val="tx1">
                    <a:lumMod val="50000"/>
                    <a:lumOff val="50000"/>
                  </a:schemeClr>
                </a:solidFill>
              </a:defRPr>
            </a:lvl3pPr>
            <a:lvl4pPr>
              <a:buClr>
                <a:srgbClr val="7030A0"/>
              </a:buClr>
              <a:defRPr>
                <a:solidFill>
                  <a:schemeClr val="tx1">
                    <a:lumMod val="50000"/>
                    <a:lumOff val="50000"/>
                  </a:schemeClr>
                </a:solidFill>
              </a:defRPr>
            </a:lvl4pPr>
            <a:lvl5pPr>
              <a:buClr>
                <a:srgbClr val="7030A0"/>
              </a:buClr>
              <a:defRPr>
                <a:solidFill>
                  <a:schemeClr val="tx1">
                    <a:lumMod val="50000"/>
                    <a:lumOff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lgn="l">
              <a:defRPr>
                <a:solidFill>
                  <a:srgbClr val="222B50"/>
                </a:solidFill>
              </a:defRPr>
            </a:lvl1pPr>
          </a:lstStyle>
          <a:p>
            <a:r>
              <a:rPr lang="en-US"/>
              <a:t>Confidential in Confidence</a:t>
            </a:r>
            <a:endParaRPr lang="en-US" dirty="0"/>
          </a:p>
        </p:txBody>
      </p:sp>
      <p:sp>
        <p:nvSpPr>
          <p:cNvPr id="7" name="Slide Number Placeholder 6"/>
          <p:cNvSpPr>
            <a:spLocks noGrp="1"/>
          </p:cNvSpPr>
          <p:nvPr>
            <p:ph type="sldNum" sz="quarter" idx="12"/>
          </p:nvPr>
        </p:nvSpPr>
        <p:spPr/>
        <p:txBody>
          <a:bodyPr/>
          <a:lstStyle>
            <a:lvl1pPr>
              <a:defRPr>
                <a:solidFill>
                  <a:srgbClr val="222B50"/>
                </a:solidFill>
              </a:defRPr>
            </a:lvl1pPr>
          </a:lstStyle>
          <a:p>
            <a:fld id="{9D2349C9-CA89-7749-937D-7666FFABB5A8}" type="slidenum">
              <a:rPr lang="en-US" smtClean="0"/>
              <a:pPr/>
              <a:t>‹#›</a:t>
            </a:fld>
            <a:endParaRPr lang="en-US"/>
          </a:p>
        </p:txBody>
      </p:sp>
      <p:sp>
        <p:nvSpPr>
          <p:cNvPr id="2" name="Title 1"/>
          <p:cNvSpPr>
            <a:spLocks noGrp="1"/>
          </p:cNvSpPr>
          <p:nvPr>
            <p:ph type="title"/>
          </p:nvPr>
        </p:nvSpPr>
        <p:spPr/>
        <p:txBody>
          <a:bodyPr/>
          <a:lstStyle>
            <a:lvl1pPr>
              <a:defRPr>
                <a:solidFill>
                  <a:srgbClr val="222B50"/>
                </a:solidFill>
              </a:defRPr>
            </a:lvl1pPr>
          </a:lstStyle>
          <a:p>
            <a:r>
              <a:rPr lang="en-US"/>
              <a:t>Click to edit Master title style</a:t>
            </a:r>
          </a:p>
        </p:txBody>
      </p:sp>
      <p:grpSp>
        <p:nvGrpSpPr>
          <p:cNvPr id="11" name="Group 10"/>
          <p:cNvGrpSpPr/>
          <p:nvPr/>
        </p:nvGrpSpPr>
        <p:grpSpPr>
          <a:xfrm>
            <a:off x="7993254" y="5389093"/>
            <a:ext cx="4198745" cy="1468907"/>
            <a:chOff x="7993254" y="5389093"/>
            <a:chExt cx="4198745" cy="1468907"/>
          </a:xfrm>
        </p:grpSpPr>
        <p:pic>
          <p:nvPicPr>
            <p:cNvPr id="12" name="Pictur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28_Comparis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solidFill>
                  <a:srgbClr val="222B50"/>
                </a:solidFill>
              </a:defRPr>
            </a:lvl1p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normAutofit/>
          </a:bodyPr>
          <a:lstStyle>
            <a:lvl1pPr marL="0" indent="0">
              <a:buNone/>
              <a:defRPr sz="2800" b="0" i="0">
                <a:solidFill>
                  <a:schemeClr val="tx1">
                    <a:lumMod val="50000"/>
                    <a:lumOff val="50000"/>
                  </a:schemeClr>
                </a:solidFill>
                <a:latin typeface="Open Sans Light" charset="0"/>
                <a:ea typeface="Open Sans Light" charset="0"/>
                <a:cs typeface="Open Sans Light"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normAutofit/>
          </a:bodyPr>
          <a:lstStyle>
            <a:lvl1pPr>
              <a:buClr>
                <a:srgbClr val="7030A0"/>
              </a:buClr>
              <a:defRPr sz="2400">
                <a:solidFill>
                  <a:schemeClr val="tx1">
                    <a:lumMod val="50000"/>
                    <a:lumOff val="50000"/>
                  </a:schemeClr>
                </a:solidFill>
              </a:defRPr>
            </a:lvl1pPr>
            <a:lvl2pPr>
              <a:buClr>
                <a:srgbClr val="7030A0"/>
              </a:buClr>
              <a:defRPr sz="2000">
                <a:solidFill>
                  <a:schemeClr val="tx1">
                    <a:lumMod val="50000"/>
                    <a:lumOff val="50000"/>
                  </a:schemeClr>
                </a:solidFill>
              </a:defRPr>
            </a:lvl2pPr>
            <a:lvl3pPr>
              <a:buClr>
                <a:srgbClr val="7030A0"/>
              </a:buClr>
              <a:defRPr sz="1800">
                <a:solidFill>
                  <a:schemeClr val="tx1">
                    <a:lumMod val="50000"/>
                    <a:lumOff val="50000"/>
                  </a:schemeClr>
                </a:solidFill>
              </a:defRPr>
            </a:lvl3pPr>
            <a:lvl4pPr>
              <a:buClr>
                <a:srgbClr val="7030A0"/>
              </a:buClr>
              <a:defRPr sz="1600">
                <a:solidFill>
                  <a:schemeClr val="tx1">
                    <a:lumMod val="50000"/>
                    <a:lumOff val="50000"/>
                  </a:schemeClr>
                </a:solidFill>
              </a:defRPr>
            </a:lvl4pPr>
            <a:lvl5pPr>
              <a:buClr>
                <a:srgbClr val="7030A0"/>
              </a:buClr>
              <a:defRPr sz="1600">
                <a:solidFill>
                  <a:schemeClr val="tx1">
                    <a:lumMod val="50000"/>
                    <a:lumOff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normAutofit/>
          </a:bodyPr>
          <a:lstStyle>
            <a:lvl1pPr marL="0" indent="0">
              <a:buNone/>
              <a:defRPr sz="2800" b="0" i="0">
                <a:solidFill>
                  <a:schemeClr val="tx1">
                    <a:lumMod val="50000"/>
                    <a:lumOff val="50000"/>
                  </a:schemeClr>
                </a:solidFill>
                <a:latin typeface="Open Sans Light" charset="0"/>
                <a:ea typeface="Open Sans Light" charset="0"/>
                <a:cs typeface="Open Sans Light"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normAutofit/>
          </a:bodyPr>
          <a:lstStyle>
            <a:lvl1pPr>
              <a:buClr>
                <a:srgbClr val="7030A0"/>
              </a:buClr>
              <a:defRPr sz="2400">
                <a:solidFill>
                  <a:schemeClr val="tx1">
                    <a:lumMod val="50000"/>
                    <a:lumOff val="50000"/>
                  </a:schemeClr>
                </a:solidFill>
              </a:defRPr>
            </a:lvl1pPr>
            <a:lvl2pPr>
              <a:buClr>
                <a:srgbClr val="7030A0"/>
              </a:buClr>
              <a:defRPr sz="2000">
                <a:solidFill>
                  <a:schemeClr val="tx1">
                    <a:lumMod val="50000"/>
                    <a:lumOff val="50000"/>
                  </a:schemeClr>
                </a:solidFill>
              </a:defRPr>
            </a:lvl2pPr>
            <a:lvl3pPr>
              <a:buClr>
                <a:srgbClr val="7030A0"/>
              </a:buClr>
              <a:defRPr sz="1800">
                <a:solidFill>
                  <a:schemeClr val="tx1">
                    <a:lumMod val="50000"/>
                    <a:lumOff val="50000"/>
                  </a:schemeClr>
                </a:solidFill>
              </a:defRPr>
            </a:lvl3pPr>
            <a:lvl4pPr>
              <a:buClr>
                <a:srgbClr val="7030A0"/>
              </a:buClr>
              <a:defRPr sz="1600">
                <a:solidFill>
                  <a:schemeClr val="tx1">
                    <a:lumMod val="50000"/>
                    <a:lumOff val="50000"/>
                  </a:schemeClr>
                </a:solidFill>
              </a:defRPr>
            </a:lvl4pPr>
            <a:lvl5pPr>
              <a:buClr>
                <a:srgbClr val="7030A0"/>
              </a:buClr>
              <a:defRPr sz="1600">
                <a:solidFill>
                  <a:schemeClr val="tx1">
                    <a:lumMod val="50000"/>
                    <a:lumOff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222B50"/>
                </a:solidFill>
              </a:defRPr>
            </a:lvl1pPr>
          </a:lstStyle>
          <a:p>
            <a:r>
              <a:rPr lang="en-US" dirty="0"/>
              <a:t>Confidential in Confidence</a:t>
            </a:r>
          </a:p>
        </p:txBody>
      </p:sp>
      <p:sp>
        <p:nvSpPr>
          <p:cNvPr id="9" name="Slide Number Placeholder 8"/>
          <p:cNvSpPr>
            <a:spLocks noGrp="1"/>
          </p:cNvSpPr>
          <p:nvPr>
            <p:ph type="sldNum" sz="quarter" idx="12"/>
          </p:nvPr>
        </p:nvSpPr>
        <p:spPr/>
        <p:txBody>
          <a:bodyPr/>
          <a:lstStyle>
            <a:lvl1pPr>
              <a:defRPr>
                <a:solidFill>
                  <a:srgbClr val="222B50"/>
                </a:solidFill>
              </a:defRPr>
            </a:lvl1pPr>
          </a:lstStyle>
          <a:p>
            <a:fld id="{9D2349C9-CA89-7749-937D-7666FFABB5A8}" type="slidenum">
              <a:rPr lang="en-US" smtClean="0"/>
              <a:pPr/>
              <a:t>‹#›</a:t>
            </a:fld>
            <a:endParaRPr lang="en-US"/>
          </a:p>
        </p:txBody>
      </p:sp>
      <p:grpSp>
        <p:nvGrpSpPr>
          <p:cNvPr id="12" name="Group 11"/>
          <p:cNvGrpSpPr/>
          <p:nvPr/>
        </p:nvGrpSpPr>
        <p:grpSpPr>
          <a:xfrm>
            <a:off x="7993254" y="5389093"/>
            <a:ext cx="4198745" cy="1468907"/>
            <a:chOff x="7993254" y="5389093"/>
            <a:chExt cx="4198745" cy="1468907"/>
          </a:xfrm>
        </p:grpSpPr>
        <p:pic>
          <p:nvPicPr>
            <p:cNvPr id="13" name="Picture 1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28_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22B50"/>
                </a:solidFill>
              </a:defRPr>
            </a:lvl1pPr>
          </a:lstStyle>
          <a:p>
            <a:r>
              <a:rPr lang="en-US"/>
              <a:t>Click to edit Master title style</a:t>
            </a:r>
          </a:p>
        </p:txBody>
      </p:sp>
      <p:sp>
        <p:nvSpPr>
          <p:cNvPr id="3" name="Date Placeholder 2"/>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222B50"/>
                </a:solidFill>
              </a:defRPr>
            </a:lvl1pPr>
          </a:lstStyle>
          <a:p>
            <a:r>
              <a:rPr lang="en-US"/>
              <a:t>Confidential in Confidence</a:t>
            </a:r>
            <a:endParaRPr lang="en-US" dirty="0"/>
          </a:p>
        </p:txBody>
      </p:sp>
      <p:sp>
        <p:nvSpPr>
          <p:cNvPr id="5" name="Slide Number Placeholder 4"/>
          <p:cNvSpPr>
            <a:spLocks noGrp="1"/>
          </p:cNvSpPr>
          <p:nvPr>
            <p:ph type="sldNum" sz="quarter" idx="12"/>
          </p:nvPr>
        </p:nvSpPr>
        <p:spPr/>
        <p:txBody>
          <a:bodyPr/>
          <a:lstStyle>
            <a:lvl1pPr>
              <a:defRPr>
                <a:solidFill>
                  <a:srgbClr val="222B50"/>
                </a:solidFill>
              </a:defRPr>
            </a:lvl1pPr>
          </a:lstStyle>
          <a:p>
            <a:fld id="{9D2349C9-CA89-7749-937D-7666FFABB5A8}" type="slidenum">
              <a:rPr lang="en-US" smtClean="0"/>
              <a:pPr/>
              <a:t>‹#›</a:t>
            </a:fld>
            <a:endParaRPr lang="en-US"/>
          </a:p>
        </p:txBody>
      </p:sp>
      <p:grpSp>
        <p:nvGrpSpPr>
          <p:cNvPr id="8" name="Group 7"/>
          <p:cNvGrpSpPr/>
          <p:nvPr/>
        </p:nvGrpSpPr>
        <p:grpSpPr>
          <a:xfrm>
            <a:off x="7993254" y="5389093"/>
            <a:ext cx="4198745" cy="1468907"/>
            <a:chOff x="7993254" y="5389093"/>
            <a:chExt cx="4198745" cy="1468907"/>
          </a:xfrm>
        </p:grpSpPr>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28_Blank">
    <p:bg>
      <p:bgPr>
        <a:solidFill>
          <a:schemeClr val="bg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222B50"/>
                </a:solidFill>
              </a:defRPr>
            </a:lvl1pPr>
          </a:lstStyle>
          <a:p>
            <a:r>
              <a:rPr lang="en-US"/>
              <a:t>Confidential in Confidence</a:t>
            </a:r>
            <a:endParaRPr lang="en-US" dirty="0"/>
          </a:p>
        </p:txBody>
      </p:sp>
      <p:sp>
        <p:nvSpPr>
          <p:cNvPr id="4" name="Slide Number Placeholder 3"/>
          <p:cNvSpPr>
            <a:spLocks noGrp="1"/>
          </p:cNvSpPr>
          <p:nvPr>
            <p:ph type="sldNum" sz="quarter" idx="12"/>
          </p:nvPr>
        </p:nvSpPr>
        <p:spPr/>
        <p:txBody>
          <a:bodyPr/>
          <a:lstStyle>
            <a:lvl1pPr>
              <a:defRPr>
                <a:solidFill>
                  <a:srgbClr val="222B50"/>
                </a:solidFill>
              </a:defRPr>
            </a:lvl1pPr>
          </a:lstStyle>
          <a:p>
            <a:fld id="{9D2349C9-CA89-7749-937D-7666FFABB5A8}" type="slidenum">
              <a:rPr lang="en-US" smtClean="0"/>
              <a:pPr/>
              <a:t>‹#›</a:t>
            </a:fld>
            <a:endParaRPr lang="en-US"/>
          </a:p>
        </p:txBody>
      </p:sp>
      <p:grpSp>
        <p:nvGrpSpPr>
          <p:cNvPr id="7" name="Group 6"/>
          <p:cNvGrpSpPr/>
          <p:nvPr/>
        </p:nvGrpSpPr>
        <p:grpSpPr>
          <a:xfrm>
            <a:off x="7993254" y="5389093"/>
            <a:ext cx="4198745" cy="1468907"/>
            <a:chOff x="7993254" y="5389093"/>
            <a:chExt cx="4198745" cy="1468907"/>
          </a:xfrm>
        </p:grpSpPr>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28_Content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987425"/>
            <a:ext cx="6627812" cy="582614"/>
          </a:xfrm>
        </p:spPr>
        <p:txBody>
          <a:bodyPr anchor="b">
            <a:normAutofit/>
          </a:bodyPr>
          <a:lstStyle>
            <a:lvl1pPr>
              <a:defRPr sz="2400">
                <a:solidFill>
                  <a:srgbClr val="222B50"/>
                </a:solidFill>
              </a:defRPr>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buClr>
                <a:srgbClr val="7030A0"/>
              </a:buClr>
              <a:defRPr sz="3200">
                <a:solidFill>
                  <a:schemeClr val="tx1">
                    <a:lumMod val="50000"/>
                    <a:lumOff val="50000"/>
                  </a:schemeClr>
                </a:solidFill>
              </a:defRPr>
            </a:lvl1pPr>
            <a:lvl2pPr>
              <a:buClr>
                <a:srgbClr val="7030A0"/>
              </a:buClr>
              <a:defRPr sz="2800">
                <a:solidFill>
                  <a:schemeClr val="tx1">
                    <a:lumMod val="50000"/>
                    <a:lumOff val="50000"/>
                  </a:schemeClr>
                </a:solidFill>
              </a:defRPr>
            </a:lvl2pPr>
            <a:lvl3pPr>
              <a:buClr>
                <a:srgbClr val="7030A0"/>
              </a:buClr>
              <a:defRPr sz="2400">
                <a:solidFill>
                  <a:schemeClr val="tx1">
                    <a:lumMod val="50000"/>
                    <a:lumOff val="50000"/>
                  </a:schemeClr>
                </a:solidFill>
              </a:defRPr>
            </a:lvl3pPr>
            <a:lvl4pPr>
              <a:buClr>
                <a:srgbClr val="7030A0"/>
              </a:buClr>
              <a:defRPr sz="2000">
                <a:solidFill>
                  <a:schemeClr val="tx1">
                    <a:lumMod val="50000"/>
                    <a:lumOff val="50000"/>
                  </a:schemeClr>
                </a:solidFill>
              </a:defRPr>
            </a:lvl4pPr>
            <a:lvl5pPr>
              <a:buClr>
                <a:srgbClr val="7030A0"/>
              </a:buClr>
              <a:defRPr sz="2000">
                <a:solidFill>
                  <a:schemeClr val="tx1">
                    <a:lumMod val="50000"/>
                    <a:lumOff val="50000"/>
                  </a:schemeClr>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rgbClr val="222B5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222B50"/>
                </a:solidFill>
              </a:defRPr>
            </a:lvl1pPr>
          </a:lstStyle>
          <a:p>
            <a:r>
              <a:rPr lang="en-US"/>
              <a:t>Confidential in Confidence</a:t>
            </a:r>
            <a:endParaRPr lang="en-US" dirty="0"/>
          </a:p>
        </p:txBody>
      </p:sp>
      <p:sp>
        <p:nvSpPr>
          <p:cNvPr id="7" name="Slide Number Placeholder 6"/>
          <p:cNvSpPr>
            <a:spLocks noGrp="1"/>
          </p:cNvSpPr>
          <p:nvPr>
            <p:ph type="sldNum" sz="quarter" idx="12"/>
          </p:nvPr>
        </p:nvSpPr>
        <p:spPr/>
        <p:txBody>
          <a:bodyPr/>
          <a:lstStyle>
            <a:lvl1pPr>
              <a:defRPr>
                <a:solidFill>
                  <a:srgbClr val="222B50"/>
                </a:solidFill>
              </a:defRPr>
            </a:lvl1pPr>
          </a:lstStyle>
          <a:p>
            <a:fld id="{9D2349C9-CA89-7749-937D-7666FFABB5A8}" type="slidenum">
              <a:rPr lang="en-US" smtClean="0"/>
              <a:pPr/>
              <a:t>‹#›</a:t>
            </a:fld>
            <a:endParaRPr lang="en-US"/>
          </a:p>
        </p:txBody>
      </p:sp>
      <p:grpSp>
        <p:nvGrpSpPr>
          <p:cNvPr id="10" name="Group 9"/>
          <p:cNvGrpSpPr/>
          <p:nvPr/>
        </p:nvGrpSpPr>
        <p:grpSpPr>
          <a:xfrm>
            <a:off x="7993254" y="5389093"/>
            <a:ext cx="4198745" cy="1468907"/>
            <a:chOff x="7993254" y="5389093"/>
            <a:chExt cx="4198745" cy="1468907"/>
          </a:xfrm>
        </p:grpSpPr>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28_Picture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987425"/>
            <a:ext cx="10515600" cy="613611"/>
          </a:xfrm>
        </p:spPr>
        <p:txBody>
          <a:bodyPr anchor="b">
            <a:normAutofit/>
          </a:bodyPr>
          <a:lstStyle>
            <a:lvl1pPr>
              <a:defRPr sz="2400">
                <a:solidFill>
                  <a:srgbClr val="222B50"/>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rgbClr val="222B5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222B50"/>
                </a:solidFill>
              </a:defRPr>
            </a:lvl1pPr>
          </a:lstStyle>
          <a:p>
            <a:r>
              <a:rPr lang="en-US"/>
              <a:t>Confidential in Confidence</a:t>
            </a:r>
            <a:endParaRPr lang="en-US" dirty="0"/>
          </a:p>
        </p:txBody>
      </p:sp>
      <p:sp>
        <p:nvSpPr>
          <p:cNvPr id="7" name="Slide Number Placeholder 6"/>
          <p:cNvSpPr>
            <a:spLocks noGrp="1"/>
          </p:cNvSpPr>
          <p:nvPr>
            <p:ph type="sldNum" sz="quarter" idx="12"/>
          </p:nvPr>
        </p:nvSpPr>
        <p:spPr/>
        <p:txBody>
          <a:bodyPr/>
          <a:lstStyle>
            <a:lvl1pPr>
              <a:defRPr>
                <a:solidFill>
                  <a:srgbClr val="222B50"/>
                </a:solidFill>
              </a:defRPr>
            </a:lvl1pPr>
          </a:lstStyle>
          <a:p>
            <a:fld id="{9D2349C9-CA89-7749-937D-7666FFABB5A8}" type="slidenum">
              <a:rPr lang="en-US" smtClean="0"/>
              <a:pPr/>
              <a:t>‹#›</a:t>
            </a:fld>
            <a:endParaRPr lang="en-US"/>
          </a:p>
        </p:txBody>
      </p:sp>
      <p:grpSp>
        <p:nvGrpSpPr>
          <p:cNvPr id="10" name="Group 9"/>
          <p:cNvGrpSpPr/>
          <p:nvPr/>
        </p:nvGrpSpPr>
        <p:grpSpPr>
          <a:xfrm>
            <a:off x="7993254" y="5389093"/>
            <a:ext cx="4198745" cy="1468907"/>
            <a:chOff x="7993254" y="5389093"/>
            <a:chExt cx="4198745" cy="1468907"/>
          </a:xfrm>
        </p:grpSpPr>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r>
              <a:rPr lang="en-US"/>
              <a:t>Confidential in Confidence</a:t>
            </a:r>
            <a:endParaRPr lang="en-US" dirty="0"/>
          </a:p>
        </p:txBody>
      </p:sp>
      <p:sp>
        <p:nvSpPr>
          <p:cNvPr id="5" name="Slide Number Placeholder 4"/>
          <p:cNvSpPr>
            <a:spLocks noGrp="1"/>
          </p:cNvSpPr>
          <p:nvPr>
            <p:ph type="sldNum" sz="quarter" idx="12"/>
          </p:nvPr>
        </p:nvSpPr>
        <p:spPr/>
        <p:txBody>
          <a:bodyPr/>
          <a:lstStyle/>
          <a:p>
            <a:fld id="{9D2349C9-CA89-7749-937D-7666FFABB5A8}" type="slidenum">
              <a:rPr lang="en-US" smtClean="0"/>
              <a:t>‹#›</a:t>
            </a:fld>
            <a:endParaRPr lang="en-US"/>
          </a:p>
        </p:txBody>
      </p:sp>
      <p:grpSp>
        <p:nvGrpSpPr>
          <p:cNvPr id="6" name="Group 5"/>
          <p:cNvGrpSpPr/>
          <p:nvPr/>
        </p:nvGrpSpPr>
        <p:grpSpPr>
          <a:xfrm>
            <a:off x="7993254" y="5389093"/>
            <a:ext cx="4198746" cy="1468907"/>
            <a:chOff x="7993254" y="5389093"/>
            <a:chExt cx="4198746" cy="1468907"/>
          </a:xfrm>
        </p:grpSpPr>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6" cy="1468907"/>
            </a:xfrm>
            <a:prstGeom prst="rect">
              <a:avLst/>
            </a:prstGeom>
          </p:spPr>
        </p:pic>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ext uri="{BB962C8B-B14F-4D97-AF65-F5344CB8AC3E}">
        <p14:creationId xmlns:p14="http://schemas.microsoft.com/office/powerpoint/2010/main" val="1162720115"/>
      </p:ext>
    </p:extLst>
  </p:cSld>
  <p:clrMapOvr>
    <a:masterClrMapping/>
  </p:clrMapOvr>
  <p:transition>
    <p:fade thruBlk="1"/>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p:cSld name="30_Title and Content">
    <p:bg>
      <p:bgPr>
        <a:solidFill>
          <a:srgbClr val="2A1B2D"/>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069515"/>
            <a:ext cx="10515600" cy="3893460"/>
          </a:xfrm>
        </p:spPr>
        <p:txBody>
          <a:bodyPr/>
          <a:lstStyle>
            <a:lvl1pPr marL="228600" indent="-228600">
              <a:buClr>
                <a:srgbClr val="7030A0"/>
              </a:buClr>
              <a:buFont typeface="Wingdings" charset="2"/>
              <a:buChar char="§"/>
              <a:defRPr/>
            </a:lvl1pPr>
            <a:lvl2pPr marL="685800" indent="-228600">
              <a:buClr>
                <a:srgbClr val="7030A0"/>
              </a:buClr>
              <a:buFont typeface="Wingdings" charset="2"/>
              <a:buChar char="§"/>
              <a:defRPr/>
            </a:lvl2pPr>
            <a:lvl3pPr marL="1143000" indent="-228600">
              <a:buClr>
                <a:srgbClr val="7030A0"/>
              </a:buClr>
              <a:buFont typeface="Wingdings" charset="2"/>
              <a:buChar char="§"/>
              <a:defRPr/>
            </a:lvl3pPr>
            <a:lvl4pPr marL="1600200" indent="-228600">
              <a:buClr>
                <a:srgbClr val="7030A0"/>
              </a:buClr>
              <a:buFont typeface="Wingdings" charset="2"/>
              <a:buChar char="§"/>
              <a:defRPr/>
            </a:lvl4pPr>
            <a:lvl5pPr marL="2057400" indent="-228600">
              <a:buClr>
                <a:srgbClr val="7030A0"/>
              </a:buClr>
              <a:buFont typeface="Wingdings"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p:spPr>
        <p:txBody>
          <a:bodyPr/>
          <a:lstStyle>
            <a:lvl1pPr algn="l">
              <a:defRPr>
                <a:solidFill>
                  <a:srgbClr val="7030A0"/>
                </a:solidFill>
              </a:defRPr>
            </a:lvl1pPr>
          </a:lstStyle>
          <a:p>
            <a:r>
              <a:rPr lang="en-US"/>
              <a:t>Confidential in Confidence</a:t>
            </a:r>
            <a:endParaRPr lang="en-US" dirty="0"/>
          </a:p>
        </p:txBody>
      </p:sp>
      <p:sp>
        <p:nvSpPr>
          <p:cNvPr id="6" name="Slide Number Placeholder 5"/>
          <p:cNvSpPr>
            <a:spLocks noGrp="1"/>
          </p:cNvSpPr>
          <p:nvPr>
            <p:ph type="sldNum" sz="quarter" idx="12"/>
          </p:nvPr>
        </p:nvSpPr>
        <p:spPr>
          <a:xfrm>
            <a:off x="4724400" y="6356350"/>
            <a:ext cx="2743200" cy="365125"/>
          </a:xfrm>
        </p:spPr>
        <p:txBody>
          <a:bodyPr/>
          <a:lstStyle>
            <a:lvl1pPr algn="ctr">
              <a:defRPr>
                <a:solidFill>
                  <a:srgbClr val="7030A0"/>
                </a:solidFill>
              </a:defRPr>
            </a:lvl1pPr>
          </a:lstStyle>
          <a:p>
            <a:fld id="{9D2349C9-CA89-7749-937D-7666FFABB5A8}" type="slidenum">
              <a:rPr lang="en-US" smtClean="0"/>
              <a:pPr/>
              <a:t>‹#›</a:t>
            </a:fld>
            <a:endParaRPr lang="en-US"/>
          </a:p>
        </p:txBody>
      </p:sp>
      <p:sp>
        <p:nvSpPr>
          <p:cNvPr id="5" name="Title 4"/>
          <p:cNvSpPr>
            <a:spLocks noGrp="1"/>
          </p:cNvSpPr>
          <p:nvPr>
            <p:ph type="title"/>
          </p:nvPr>
        </p:nvSpPr>
        <p:spPr/>
        <p:txBody>
          <a:bodyPr/>
          <a:lstStyle>
            <a:lvl1pPr>
              <a:defRPr>
                <a:solidFill>
                  <a:srgbClr val="7030A0"/>
                </a:solidFill>
              </a:defRPr>
            </a:lvl1pPr>
          </a:lstStyle>
          <a:p>
            <a:r>
              <a:rPr lang="en-US"/>
              <a:t>Click to edit Master title style</a:t>
            </a:r>
            <a:endParaRPr lang="en-US" dirty="0"/>
          </a:p>
        </p:txBody>
      </p:sp>
      <p:grpSp>
        <p:nvGrpSpPr>
          <p:cNvPr id="9" name="Group 8"/>
          <p:cNvGrpSpPr/>
          <p:nvPr/>
        </p:nvGrpSpPr>
        <p:grpSpPr>
          <a:xfrm>
            <a:off x="7993254" y="5389093"/>
            <a:ext cx="4198745" cy="1468907"/>
            <a:chOff x="7993254" y="5389093"/>
            <a:chExt cx="4198745" cy="1468907"/>
          </a:xfrm>
        </p:grpSpPr>
        <p:pic>
          <p:nvPicPr>
            <p:cNvPr id="13" name="Picture 1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p:cSld name="30_Two Content">
    <p:bg>
      <p:bgPr>
        <a:solidFill>
          <a:srgbClr val="1D001E"/>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2373196"/>
            <a:ext cx="5181600" cy="3300646"/>
          </a:xfrm>
        </p:spPr>
        <p:txBody>
          <a:bodyPr/>
          <a:lstStyle>
            <a:lvl1pPr marL="228600" indent="-228600">
              <a:buClr>
                <a:srgbClr val="7030A0"/>
              </a:buClr>
              <a:buFont typeface="Wingdings" charset="2"/>
              <a:buChar char="§"/>
              <a:defRPr/>
            </a:lvl1pPr>
            <a:lvl2pPr marL="685800" indent="-228600">
              <a:buClr>
                <a:srgbClr val="7030A0"/>
              </a:buClr>
              <a:buFont typeface="Wingdings" charset="2"/>
              <a:buChar char="§"/>
              <a:defRPr/>
            </a:lvl2pPr>
            <a:lvl3pPr marL="1143000" indent="-228600">
              <a:buClr>
                <a:srgbClr val="7030A0"/>
              </a:buClr>
              <a:buFont typeface="Wingdings" charset="2"/>
              <a:buChar char="§"/>
              <a:defRPr/>
            </a:lvl3pPr>
            <a:lvl4pPr marL="1600200" indent="-228600">
              <a:buClr>
                <a:srgbClr val="7030A0"/>
              </a:buClr>
              <a:buFont typeface="Wingdings" charset="2"/>
              <a:buChar char="§"/>
              <a:defRPr/>
            </a:lvl4pPr>
            <a:lvl5pPr marL="2057400" indent="-228600">
              <a:buClr>
                <a:srgbClr val="7030A0"/>
              </a:buClr>
              <a:buFont typeface="Wingdings"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373196"/>
            <a:ext cx="5181600" cy="3300646"/>
          </a:xfrm>
        </p:spPr>
        <p:txBody>
          <a:bodyPr/>
          <a:lstStyle>
            <a:lvl1pPr marL="228600" indent="-228600">
              <a:buClr>
                <a:srgbClr val="7030A0"/>
              </a:buClr>
              <a:buFont typeface="Wingdings" charset="2"/>
              <a:buChar char="§"/>
              <a:defRPr/>
            </a:lvl1pPr>
            <a:lvl2pPr marL="685800" indent="-228600">
              <a:buClr>
                <a:srgbClr val="7030A0"/>
              </a:buClr>
              <a:buFont typeface="Wingdings" charset="2"/>
              <a:buChar char="§"/>
              <a:defRPr/>
            </a:lvl2pPr>
            <a:lvl3pPr marL="1143000" indent="-228600">
              <a:buClr>
                <a:srgbClr val="7030A0"/>
              </a:buClr>
              <a:buFont typeface="Wingdings" charset="2"/>
              <a:buChar char="§"/>
              <a:defRPr/>
            </a:lvl3pPr>
            <a:lvl4pPr marL="1600200" indent="-228600">
              <a:buClr>
                <a:srgbClr val="7030A0"/>
              </a:buClr>
              <a:buFont typeface="Wingdings" charset="2"/>
              <a:buChar char="§"/>
              <a:defRPr/>
            </a:lvl4pPr>
            <a:lvl5pPr marL="2057400" indent="-228600">
              <a:buClr>
                <a:srgbClr val="7030A0"/>
              </a:buClr>
              <a:buFont typeface="Wingdings"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lgn="l">
              <a:defRPr>
                <a:solidFill>
                  <a:srgbClr val="7030A0"/>
                </a:solidFill>
              </a:defRPr>
            </a:lvl1pPr>
          </a:lstStyle>
          <a:p>
            <a:r>
              <a:rPr lang="en-US"/>
              <a:t>Confidential in Confidence</a:t>
            </a:r>
            <a:endParaRPr lang="en-US" dirty="0"/>
          </a:p>
        </p:txBody>
      </p:sp>
      <p:sp>
        <p:nvSpPr>
          <p:cNvPr id="7" name="Slide Number Placeholder 6"/>
          <p:cNvSpPr>
            <a:spLocks noGrp="1"/>
          </p:cNvSpPr>
          <p:nvPr>
            <p:ph type="sldNum" sz="quarter" idx="12"/>
          </p:nvPr>
        </p:nvSpPr>
        <p:spPr/>
        <p:txBody>
          <a:bodyPr/>
          <a:lstStyle>
            <a:lvl1pPr>
              <a:defRPr>
                <a:solidFill>
                  <a:srgbClr val="7030A0"/>
                </a:solidFill>
              </a:defRPr>
            </a:lvl1pPr>
          </a:lstStyle>
          <a:p>
            <a:fld id="{9D2349C9-CA89-7749-937D-7666FFABB5A8}" type="slidenum">
              <a:rPr lang="en-US" smtClean="0"/>
              <a:pPr/>
              <a:t>‹#›</a:t>
            </a:fld>
            <a:endParaRPr lang="en-US"/>
          </a:p>
        </p:txBody>
      </p:sp>
      <p:sp>
        <p:nvSpPr>
          <p:cNvPr id="2" name="Title 1"/>
          <p:cNvSpPr>
            <a:spLocks noGrp="1"/>
          </p:cNvSpPr>
          <p:nvPr>
            <p:ph type="title"/>
          </p:nvPr>
        </p:nvSpPr>
        <p:spPr/>
        <p:txBody>
          <a:bodyPr/>
          <a:lstStyle>
            <a:lvl1pPr>
              <a:defRPr>
                <a:solidFill>
                  <a:srgbClr val="7030A0"/>
                </a:solidFill>
              </a:defRPr>
            </a:lvl1pPr>
          </a:lstStyle>
          <a:p>
            <a:r>
              <a:rPr lang="en-US"/>
              <a:t>Click to edit Master title style</a:t>
            </a:r>
            <a:endParaRPr lang="en-US" dirty="0"/>
          </a:p>
        </p:txBody>
      </p:sp>
      <p:grpSp>
        <p:nvGrpSpPr>
          <p:cNvPr id="10" name="Group 9"/>
          <p:cNvGrpSpPr/>
          <p:nvPr/>
        </p:nvGrpSpPr>
        <p:grpSpPr>
          <a:xfrm>
            <a:off x="7993254" y="5389093"/>
            <a:ext cx="4198745" cy="1468907"/>
            <a:chOff x="7993254" y="5389093"/>
            <a:chExt cx="4198745" cy="1468907"/>
          </a:xfrm>
        </p:grpSpPr>
        <p:pic>
          <p:nvPicPr>
            <p:cNvPr id="14" name="Picture 1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29_Comparison">
    <p:bg>
      <p:bgPr>
        <a:solidFill>
          <a:srgbClr val="1D001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solidFill>
                  <a:srgbClr val="7030A0"/>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normAutofit/>
          </a:bodyPr>
          <a:lstStyle>
            <a:lvl1pPr marL="0" indent="0">
              <a:buNone/>
              <a:defRPr sz="2800" b="0" i="0">
                <a:latin typeface="Open Sans Light" charset="0"/>
                <a:ea typeface="Open Sans Light" charset="0"/>
                <a:cs typeface="Open Sans Light"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normAutofit/>
          </a:bodyPr>
          <a:lstStyle>
            <a:lvl1pPr>
              <a:buClr>
                <a:srgbClr val="7030A0"/>
              </a:buClr>
              <a:defRPr sz="2400"/>
            </a:lvl1pPr>
            <a:lvl2pPr>
              <a:buClr>
                <a:srgbClr val="7030A0"/>
              </a:buClr>
              <a:defRPr sz="2000"/>
            </a:lvl2pPr>
            <a:lvl3pPr>
              <a:buClr>
                <a:srgbClr val="7030A0"/>
              </a:buClr>
              <a:defRPr sz="1800"/>
            </a:lvl3pPr>
            <a:lvl4pPr>
              <a:buClr>
                <a:srgbClr val="7030A0"/>
              </a:buClr>
              <a:defRPr sz="1600"/>
            </a:lvl4pPr>
            <a:lvl5pPr>
              <a:buClr>
                <a:srgbClr val="7030A0"/>
              </a:buCl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normAutofit/>
          </a:bodyPr>
          <a:lstStyle>
            <a:lvl1pPr marL="0" indent="0">
              <a:buNone/>
              <a:defRPr sz="2800" b="0" i="0">
                <a:latin typeface="Open Sans Light" charset="0"/>
                <a:ea typeface="Open Sans Light" charset="0"/>
                <a:cs typeface="Open Sans Light"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normAutofit/>
          </a:bodyPr>
          <a:lstStyle>
            <a:lvl1pPr>
              <a:buClr>
                <a:srgbClr val="7030A0"/>
              </a:buClr>
              <a:defRPr sz="2400"/>
            </a:lvl1pPr>
            <a:lvl2pPr>
              <a:buClr>
                <a:srgbClr val="7030A0"/>
              </a:buClr>
              <a:defRPr sz="2000"/>
            </a:lvl2pPr>
            <a:lvl3pPr>
              <a:buClr>
                <a:srgbClr val="7030A0"/>
              </a:buClr>
              <a:defRPr sz="1800"/>
            </a:lvl3pPr>
            <a:lvl4pPr>
              <a:buClr>
                <a:srgbClr val="7030A0"/>
              </a:buClr>
              <a:defRPr sz="1600"/>
            </a:lvl4pPr>
            <a:lvl5pPr>
              <a:buClr>
                <a:srgbClr val="7030A0"/>
              </a:buCl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7030A0"/>
                </a:solidFill>
              </a:defRPr>
            </a:lvl1pPr>
          </a:lstStyle>
          <a:p>
            <a:r>
              <a:rPr lang="en-US"/>
              <a:t>Confidential in Confidence</a:t>
            </a:r>
            <a:endParaRPr lang="en-US" dirty="0"/>
          </a:p>
        </p:txBody>
      </p:sp>
      <p:sp>
        <p:nvSpPr>
          <p:cNvPr id="9" name="Slide Number Placeholder 8"/>
          <p:cNvSpPr>
            <a:spLocks noGrp="1"/>
          </p:cNvSpPr>
          <p:nvPr>
            <p:ph type="sldNum" sz="quarter" idx="12"/>
          </p:nvPr>
        </p:nvSpPr>
        <p:spPr/>
        <p:txBody>
          <a:bodyPr/>
          <a:lstStyle>
            <a:lvl1pPr>
              <a:defRPr>
                <a:solidFill>
                  <a:srgbClr val="7030A0"/>
                </a:solidFill>
              </a:defRPr>
            </a:lvl1pPr>
          </a:lstStyle>
          <a:p>
            <a:fld id="{9D2349C9-CA89-7749-937D-7666FFABB5A8}" type="slidenum">
              <a:rPr lang="en-US" smtClean="0"/>
              <a:pPr/>
              <a:t>‹#›</a:t>
            </a:fld>
            <a:endParaRPr lang="en-US"/>
          </a:p>
        </p:txBody>
      </p:sp>
      <p:grpSp>
        <p:nvGrpSpPr>
          <p:cNvPr id="12" name="Group 11"/>
          <p:cNvGrpSpPr/>
          <p:nvPr/>
        </p:nvGrpSpPr>
        <p:grpSpPr>
          <a:xfrm>
            <a:off x="7993254" y="5389093"/>
            <a:ext cx="4198745" cy="1468907"/>
            <a:chOff x="7993254" y="5389093"/>
            <a:chExt cx="4198745" cy="1468907"/>
          </a:xfrm>
        </p:grpSpPr>
        <p:pic>
          <p:nvPicPr>
            <p:cNvPr id="13" name="Picture 1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29_Title Only">
    <p:bg>
      <p:bgPr>
        <a:solidFill>
          <a:srgbClr val="1D001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7030A0"/>
                </a:solidFill>
              </a:defRPr>
            </a:lvl1pPr>
          </a:lstStyle>
          <a:p>
            <a:r>
              <a:rPr lang="en-US"/>
              <a:t>Click to edit Master title style</a:t>
            </a:r>
          </a:p>
        </p:txBody>
      </p:sp>
      <p:sp>
        <p:nvSpPr>
          <p:cNvPr id="3" name="Date Placeholder 2"/>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7030A0"/>
                </a:solidFill>
              </a:defRPr>
            </a:lvl1pPr>
          </a:lstStyle>
          <a:p>
            <a:r>
              <a:rPr lang="en-US"/>
              <a:t>Confidential in Confidence</a:t>
            </a:r>
            <a:endParaRPr lang="en-US" dirty="0"/>
          </a:p>
        </p:txBody>
      </p:sp>
      <p:sp>
        <p:nvSpPr>
          <p:cNvPr id="5" name="Slide Number Placeholder 4"/>
          <p:cNvSpPr>
            <a:spLocks noGrp="1"/>
          </p:cNvSpPr>
          <p:nvPr>
            <p:ph type="sldNum" sz="quarter" idx="12"/>
          </p:nvPr>
        </p:nvSpPr>
        <p:spPr/>
        <p:txBody>
          <a:bodyPr/>
          <a:lstStyle>
            <a:lvl1pPr>
              <a:defRPr>
                <a:solidFill>
                  <a:srgbClr val="7030A0"/>
                </a:solidFill>
              </a:defRPr>
            </a:lvl1pPr>
          </a:lstStyle>
          <a:p>
            <a:fld id="{9D2349C9-CA89-7749-937D-7666FFABB5A8}" type="slidenum">
              <a:rPr lang="en-US" smtClean="0"/>
              <a:pPr/>
              <a:t>‹#›</a:t>
            </a:fld>
            <a:endParaRPr lang="en-US"/>
          </a:p>
        </p:txBody>
      </p:sp>
      <p:grpSp>
        <p:nvGrpSpPr>
          <p:cNvPr id="8" name="Group 7"/>
          <p:cNvGrpSpPr/>
          <p:nvPr/>
        </p:nvGrpSpPr>
        <p:grpSpPr>
          <a:xfrm>
            <a:off x="7993254" y="5389093"/>
            <a:ext cx="4198745" cy="1468907"/>
            <a:chOff x="7993254" y="5389093"/>
            <a:chExt cx="4198745" cy="1468907"/>
          </a:xfrm>
        </p:grpSpPr>
        <p:pic>
          <p:nvPicPr>
            <p:cNvPr id="12" name="Pictur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29_Blank">
    <p:bg>
      <p:bgPr>
        <a:solidFill>
          <a:srgbClr val="1D001E"/>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7030A0"/>
                </a:solidFill>
              </a:defRPr>
            </a:lvl1pPr>
          </a:lstStyle>
          <a:p>
            <a:r>
              <a:rPr lang="en-US"/>
              <a:t>Confidential in Confidence</a:t>
            </a:r>
            <a:endParaRPr lang="en-US" dirty="0"/>
          </a:p>
        </p:txBody>
      </p:sp>
      <p:sp>
        <p:nvSpPr>
          <p:cNvPr id="4" name="Slide Number Placeholder 3"/>
          <p:cNvSpPr>
            <a:spLocks noGrp="1"/>
          </p:cNvSpPr>
          <p:nvPr>
            <p:ph type="sldNum" sz="quarter" idx="12"/>
          </p:nvPr>
        </p:nvSpPr>
        <p:spPr/>
        <p:txBody>
          <a:bodyPr/>
          <a:lstStyle>
            <a:lvl1pPr>
              <a:defRPr>
                <a:solidFill>
                  <a:srgbClr val="7030A0"/>
                </a:solidFill>
              </a:defRPr>
            </a:lvl1pPr>
          </a:lstStyle>
          <a:p>
            <a:fld id="{9D2349C9-CA89-7749-937D-7666FFABB5A8}" type="slidenum">
              <a:rPr lang="en-US" smtClean="0"/>
              <a:pPr/>
              <a:t>‹#›</a:t>
            </a:fld>
            <a:endParaRPr lang="en-US"/>
          </a:p>
        </p:txBody>
      </p:sp>
      <p:grpSp>
        <p:nvGrpSpPr>
          <p:cNvPr id="7" name="Group 6"/>
          <p:cNvGrpSpPr/>
          <p:nvPr/>
        </p:nvGrpSpPr>
        <p:grpSpPr>
          <a:xfrm>
            <a:off x="7993254" y="5389093"/>
            <a:ext cx="4198745" cy="1468907"/>
            <a:chOff x="7993254" y="5389093"/>
            <a:chExt cx="4198745" cy="1468907"/>
          </a:xfrm>
        </p:grpSpPr>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29_Content with Caption">
    <p:bg>
      <p:bgPr>
        <a:solidFill>
          <a:srgbClr val="1D001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987425"/>
            <a:ext cx="7289451" cy="574676"/>
          </a:xfrm>
        </p:spPr>
        <p:txBody>
          <a:bodyPr anchor="b">
            <a:normAutofit/>
          </a:bodyPr>
          <a:lstStyle>
            <a:lvl1pPr>
              <a:defRPr sz="2400">
                <a:solidFill>
                  <a:srgbClr val="7030A0"/>
                </a:solidFill>
              </a:defRPr>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buClr>
                <a:srgbClr val="7030A0"/>
              </a:buClr>
              <a:defRPr sz="3200"/>
            </a:lvl1pPr>
            <a:lvl2pPr>
              <a:buClr>
                <a:srgbClr val="7030A0"/>
              </a:buClr>
              <a:defRPr sz="2800"/>
            </a:lvl2pPr>
            <a:lvl3pPr>
              <a:buClr>
                <a:srgbClr val="7030A0"/>
              </a:buClr>
              <a:defRPr sz="2400"/>
            </a:lvl3pPr>
            <a:lvl4pPr>
              <a:buClr>
                <a:srgbClr val="7030A0"/>
              </a:buClr>
              <a:defRPr sz="2000"/>
            </a:lvl4pPr>
            <a:lvl5pPr>
              <a:buClr>
                <a:srgbClr val="7030A0"/>
              </a:buCl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7030A0"/>
                </a:solidFill>
              </a:defRPr>
            </a:lvl1pPr>
          </a:lstStyle>
          <a:p>
            <a:r>
              <a:rPr lang="en-US"/>
              <a:t>Confidential in Confidence</a:t>
            </a:r>
            <a:endParaRPr lang="en-US" dirty="0"/>
          </a:p>
        </p:txBody>
      </p:sp>
      <p:sp>
        <p:nvSpPr>
          <p:cNvPr id="7" name="Slide Number Placeholder 6"/>
          <p:cNvSpPr>
            <a:spLocks noGrp="1"/>
          </p:cNvSpPr>
          <p:nvPr>
            <p:ph type="sldNum" sz="quarter" idx="12"/>
          </p:nvPr>
        </p:nvSpPr>
        <p:spPr/>
        <p:txBody>
          <a:bodyPr/>
          <a:lstStyle>
            <a:lvl1pPr>
              <a:defRPr>
                <a:solidFill>
                  <a:srgbClr val="7030A0"/>
                </a:solidFill>
              </a:defRPr>
            </a:lvl1pPr>
          </a:lstStyle>
          <a:p>
            <a:fld id="{9D2349C9-CA89-7749-937D-7666FFABB5A8}" type="slidenum">
              <a:rPr lang="en-US" smtClean="0"/>
              <a:pPr/>
              <a:t>‹#›</a:t>
            </a:fld>
            <a:endParaRPr lang="en-US"/>
          </a:p>
        </p:txBody>
      </p:sp>
      <p:grpSp>
        <p:nvGrpSpPr>
          <p:cNvPr id="10" name="Group 9"/>
          <p:cNvGrpSpPr/>
          <p:nvPr/>
        </p:nvGrpSpPr>
        <p:grpSpPr>
          <a:xfrm>
            <a:off x="7993254" y="5389093"/>
            <a:ext cx="4198745" cy="1468907"/>
            <a:chOff x="7993254" y="5389093"/>
            <a:chExt cx="4198745" cy="1468907"/>
          </a:xfrm>
        </p:grpSpPr>
        <p:pic>
          <p:nvPicPr>
            <p:cNvPr id="14" name="Picture 1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picTx" preserve="1">
  <p:cSld name="29_Picture with Caption">
    <p:bg>
      <p:bgPr>
        <a:solidFill>
          <a:srgbClr val="1D001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987425"/>
            <a:ext cx="8025432" cy="582614"/>
          </a:xfrm>
        </p:spPr>
        <p:txBody>
          <a:bodyPr anchor="b">
            <a:normAutofit/>
          </a:bodyPr>
          <a:lstStyle>
            <a:lvl1pPr>
              <a:defRPr sz="2400">
                <a:solidFill>
                  <a:srgbClr val="7030A0"/>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rgbClr val="7030A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7030A0"/>
                </a:solidFill>
              </a:defRPr>
            </a:lvl1pPr>
          </a:lstStyle>
          <a:p>
            <a:r>
              <a:rPr lang="en-US"/>
              <a:t>Confidential in Confidence</a:t>
            </a:r>
            <a:endParaRPr lang="en-US" dirty="0"/>
          </a:p>
        </p:txBody>
      </p:sp>
      <p:sp>
        <p:nvSpPr>
          <p:cNvPr id="7" name="Slide Number Placeholder 6"/>
          <p:cNvSpPr>
            <a:spLocks noGrp="1"/>
          </p:cNvSpPr>
          <p:nvPr>
            <p:ph type="sldNum" sz="quarter" idx="12"/>
          </p:nvPr>
        </p:nvSpPr>
        <p:spPr/>
        <p:txBody>
          <a:bodyPr/>
          <a:lstStyle>
            <a:lvl1pPr>
              <a:defRPr>
                <a:solidFill>
                  <a:srgbClr val="7030A0"/>
                </a:solidFill>
              </a:defRPr>
            </a:lvl1pPr>
          </a:lstStyle>
          <a:p>
            <a:fld id="{9D2349C9-CA89-7749-937D-7666FFABB5A8}" type="slidenum">
              <a:rPr lang="en-US" smtClean="0"/>
              <a:pPr/>
              <a:t>‹#›</a:t>
            </a:fld>
            <a:endParaRPr lang="en-US"/>
          </a:p>
        </p:txBody>
      </p:sp>
      <p:grpSp>
        <p:nvGrpSpPr>
          <p:cNvPr id="10" name="Group 9"/>
          <p:cNvGrpSpPr/>
          <p:nvPr/>
        </p:nvGrpSpPr>
        <p:grpSpPr>
          <a:xfrm>
            <a:off x="7993254" y="5389093"/>
            <a:ext cx="4198745" cy="1468907"/>
            <a:chOff x="7993254" y="5389093"/>
            <a:chExt cx="4198745" cy="1468907"/>
          </a:xfrm>
        </p:grpSpPr>
        <p:pic>
          <p:nvPicPr>
            <p:cNvPr id="14" name="Picture 1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p:cSld name="Title Slide 1">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4113C26-A8A0-4F58-A696-C6742A57B2AB}"/>
              </a:ext>
            </a:extLst>
          </p:cNvPr>
          <p:cNvSpPr>
            <a:spLocks noGrp="1"/>
          </p:cNvSpPr>
          <p:nvPr>
            <p:ph type="title" hasCustomPrompt="1"/>
          </p:nvPr>
        </p:nvSpPr>
        <p:spPr>
          <a:xfrm>
            <a:off x="406790" y="3029995"/>
            <a:ext cx="9630389" cy="1793104"/>
          </a:xfrm>
          <a:noFill/>
        </p:spPr>
        <p:txBody>
          <a:bodyPr lIns="0" tIns="0" rIns="0" bIns="182880" anchor="b" anchorCtr="0"/>
          <a:lstStyle>
            <a:lvl1pPr>
              <a:defRPr sz="4704" strike="noStrike" spc="-49" baseline="0">
                <a:solidFill>
                  <a:schemeClr val="tx2"/>
                </a:solidFill>
              </a:defRPr>
            </a:lvl1pPr>
          </a:lstStyle>
          <a:p>
            <a:r>
              <a:rPr lang="en-US" dirty="0"/>
              <a:t>Microsoft 365</a:t>
            </a:r>
            <a:br>
              <a:rPr lang="en-US" dirty="0"/>
            </a:br>
            <a:r>
              <a:rPr lang="en-US" dirty="0"/>
              <a:t>title or event name</a:t>
            </a:r>
          </a:p>
        </p:txBody>
      </p:sp>
      <p:pic>
        <p:nvPicPr>
          <p:cNvPr id="9" name="Picture 8">
            <a:extLst>
              <a:ext uri="{FF2B5EF4-FFF2-40B4-BE49-F238E27FC236}">
                <a16:creationId xmlns:a16="http://schemas.microsoft.com/office/drawing/2014/main" id="{B96E6BB0-6D6D-483B-96A8-7993672827D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4249" y="257318"/>
            <a:ext cx="2266311" cy="569191"/>
          </a:xfrm>
          <a:prstGeom prst="rect">
            <a:avLst/>
          </a:prstGeom>
        </p:spPr>
      </p:pic>
      <p:sp>
        <p:nvSpPr>
          <p:cNvPr id="11" name="Text Placeholder 10">
            <a:extLst>
              <a:ext uri="{FF2B5EF4-FFF2-40B4-BE49-F238E27FC236}">
                <a16:creationId xmlns:a16="http://schemas.microsoft.com/office/drawing/2014/main" id="{A85F1894-96E2-48F0-A169-FCB4C6B3E9F6}"/>
              </a:ext>
            </a:extLst>
          </p:cNvPr>
          <p:cNvSpPr>
            <a:spLocks noGrp="1"/>
          </p:cNvSpPr>
          <p:nvPr>
            <p:ph type="body" sz="quarter" idx="15" hasCustomPrompt="1"/>
          </p:nvPr>
        </p:nvSpPr>
        <p:spPr>
          <a:xfrm>
            <a:off x="464841" y="4847660"/>
            <a:ext cx="9602819" cy="745370"/>
          </a:xfrm>
        </p:spPr>
        <p:txBody>
          <a:bodyPr/>
          <a:lstStyle>
            <a:lvl1pPr>
              <a:defRPr sz="1765"/>
            </a:lvl1pPr>
            <a:lvl2pPr>
              <a:defRPr sz="1765"/>
            </a:lvl2pPr>
            <a:lvl3pPr>
              <a:defRPr sz="1371"/>
            </a:lvl3pPr>
            <a:lvl4pPr>
              <a:defRPr sz="1371"/>
            </a:lvl4pPr>
            <a:lvl5pPr>
              <a:defRPr sz="1028"/>
            </a:lvl5pPr>
          </a:lstStyle>
          <a:p>
            <a:pPr lvl="0"/>
            <a:r>
              <a:rPr lang="en-US" dirty="0"/>
              <a:t>Author name</a:t>
            </a:r>
          </a:p>
          <a:p>
            <a:pPr lvl="1"/>
            <a:r>
              <a:rPr lang="en-US" dirty="0"/>
              <a:t>Date</a:t>
            </a:r>
          </a:p>
        </p:txBody>
      </p:sp>
    </p:spTree>
    <p:extLst>
      <p:ext uri="{BB962C8B-B14F-4D97-AF65-F5344CB8AC3E}">
        <p14:creationId xmlns:p14="http://schemas.microsoft.com/office/powerpoint/2010/main" val="29238512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p:cSld name="Title Slide 2">
    <p:bg>
      <p:bgPr>
        <a:solidFill>
          <a:schemeClr val="tx1"/>
        </a:solidFill>
        <a:effectLst/>
      </p:bgPr>
    </p:bg>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1D2F9142-6251-4BB1-B90A-DAFD69D51338}"/>
              </a:ext>
            </a:extLst>
          </p:cNvPr>
          <p:cNvSpPr>
            <a:spLocks noGrp="1"/>
          </p:cNvSpPr>
          <p:nvPr>
            <p:ph type="body" sz="quarter" idx="16" hasCustomPrompt="1"/>
          </p:nvPr>
        </p:nvSpPr>
        <p:spPr>
          <a:xfrm>
            <a:off x="464842" y="4847661"/>
            <a:ext cx="9609045" cy="727892"/>
          </a:xfrm>
        </p:spPr>
        <p:txBody>
          <a:bodyPr/>
          <a:lstStyle>
            <a:lvl1pPr>
              <a:defRPr sz="1765">
                <a:solidFill>
                  <a:schemeClr val="bg1"/>
                </a:solidFill>
              </a:defRPr>
            </a:lvl1pPr>
            <a:lvl2pPr>
              <a:defRPr sz="1765">
                <a:solidFill>
                  <a:schemeClr val="bg1"/>
                </a:solidFill>
              </a:defRPr>
            </a:lvl2pPr>
            <a:lvl3pPr>
              <a:defRPr sz="1371"/>
            </a:lvl3pPr>
            <a:lvl4pPr>
              <a:defRPr sz="1371"/>
            </a:lvl4pPr>
            <a:lvl5pPr>
              <a:defRPr sz="1028"/>
            </a:lvl5pPr>
          </a:lstStyle>
          <a:p>
            <a:pPr lvl="0"/>
            <a:r>
              <a:rPr lang="en-US" dirty="0"/>
              <a:t>Author name</a:t>
            </a:r>
          </a:p>
          <a:p>
            <a:pPr lvl="1"/>
            <a:r>
              <a:rPr lang="en-US" dirty="0"/>
              <a:t>Date</a:t>
            </a:r>
          </a:p>
        </p:txBody>
      </p:sp>
      <p:pic>
        <p:nvPicPr>
          <p:cNvPr id="7" name="Picture 6">
            <a:extLst>
              <a:ext uri="{FF2B5EF4-FFF2-40B4-BE49-F238E27FC236}">
                <a16:creationId xmlns:a16="http://schemas.microsoft.com/office/drawing/2014/main" id="{B91B10E9-B345-4651-9C8F-A65540E0D2F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4249" y="257170"/>
            <a:ext cx="2266311" cy="569191"/>
          </a:xfrm>
          <a:prstGeom prst="rect">
            <a:avLst/>
          </a:prstGeom>
        </p:spPr>
      </p:pic>
      <p:sp>
        <p:nvSpPr>
          <p:cNvPr id="9" name="Title 1">
            <a:extLst>
              <a:ext uri="{FF2B5EF4-FFF2-40B4-BE49-F238E27FC236}">
                <a16:creationId xmlns:a16="http://schemas.microsoft.com/office/drawing/2014/main" id="{5AABBF63-5EE7-4625-A83E-A11472950806}"/>
              </a:ext>
            </a:extLst>
          </p:cNvPr>
          <p:cNvSpPr>
            <a:spLocks noGrp="1"/>
          </p:cNvSpPr>
          <p:nvPr>
            <p:ph type="title" hasCustomPrompt="1"/>
          </p:nvPr>
        </p:nvSpPr>
        <p:spPr>
          <a:xfrm>
            <a:off x="407392" y="3029995"/>
            <a:ext cx="9630389" cy="1793104"/>
          </a:xfrm>
          <a:noFill/>
        </p:spPr>
        <p:txBody>
          <a:bodyPr lIns="0" tIns="0" rIns="0" bIns="182880" anchor="b" anchorCtr="0"/>
          <a:lstStyle>
            <a:lvl1pPr>
              <a:defRPr sz="4704" strike="noStrike" spc="-49" baseline="0">
                <a:solidFill>
                  <a:schemeClr val="accent5"/>
                </a:solidFill>
              </a:defRPr>
            </a:lvl1pPr>
          </a:lstStyle>
          <a:p>
            <a:r>
              <a:rPr lang="en-US" dirty="0"/>
              <a:t>Microsoft 365</a:t>
            </a:r>
            <a:br>
              <a:rPr lang="en-US" dirty="0"/>
            </a:br>
            <a:r>
              <a:rPr lang="en-US" dirty="0"/>
              <a:t>title or event name</a:t>
            </a:r>
          </a:p>
        </p:txBody>
      </p:sp>
    </p:spTree>
    <p:extLst>
      <p:ext uri="{BB962C8B-B14F-4D97-AF65-F5344CB8AC3E}">
        <p14:creationId xmlns:p14="http://schemas.microsoft.com/office/powerpoint/2010/main" val="34080582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p:cSld name="Title Slide 3 ">
    <p:bg>
      <p:bgPr>
        <a:solidFill>
          <a:schemeClr val="accent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5F38AD-64EA-4B26-B7D3-C2F05493206B}"/>
              </a:ext>
            </a:extLst>
          </p:cNvPr>
          <p:cNvPicPr>
            <a:picLocks noChangeAspect="1"/>
          </p:cNvPicPr>
          <p:nvPr/>
        </p:nvPicPr>
        <p:blipFill>
          <a:blip r:embed="rId2"/>
          <a:stretch>
            <a:fillRect/>
          </a:stretch>
        </p:blipFill>
        <p:spPr>
          <a:xfrm>
            <a:off x="0" y="0"/>
            <a:ext cx="12192000" cy="6857997"/>
          </a:xfrm>
          <a:prstGeom prst="rect">
            <a:avLst/>
          </a:prstGeom>
        </p:spPr>
      </p:pic>
      <p:sp>
        <p:nvSpPr>
          <p:cNvPr id="3" name="Rectangle 2">
            <a:extLst>
              <a:ext uri="{FF2B5EF4-FFF2-40B4-BE49-F238E27FC236}">
                <a16:creationId xmlns:a16="http://schemas.microsoft.com/office/drawing/2014/main" id="{F0191069-9A1B-4D96-B56B-775F6023B787}"/>
              </a:ext>
            </a:extLst>
          </p:cNvPr>
          <p:cNvSpPr/>
          <p:nvPr/>
        </p:nvSpPr>
        <p:spPr bwMode="auto">
          <a:xfrm>
            <a:off x="0" y="0"/>
            <a:ext cx="12192000" cy="6858000"/>
          </a:xfrm>
          <a:prstGeom prst="rect">
            <a:avLst/>
          </a:prstGeom>
          <a:gradFill>
            <a:gsLst>
              <a:gs pos="0">
                <a:srgbClr val="000000">
                  <a:alpha val="15000"/>
                </a:srgbClr>
              </a:gs>
              <a:gs pos="100000">
                <a:srgbClr val="1A1A1A">
                  <a:alpha val="0"/>
                </a:srgb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3" name="Picture 12">
            <a:extLst>
              <a:ext uri="{FF2B5EF4-FFF2-40B4-BE49-F238E27FC236}">
                <a16:creationId xmlns:a16="http://schemas.microsoft.com/office/drawing/2014/main" id="{BA784868-C8AF-4D99-9BD8-43CBB496184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4249" y="257170"/>
            <a:ext cx="2266311" cy="569191"/>
          </a:xfrm>
          <a:prstGeom prst="rect">
            <a:avLst/>
          </a:prstGeom>
        </p:spPr>
      </p:pic>
      <p:sp>
        <p:nvSpPr>
          <p:cNvPr id="15" name="Text Placeholder 10">
            <a:extLst>
              <a:ext uri="{FF2B5EF4-FFF2-40B4-BE49-F238E27FC236}">
                <a16:creationId xmlns:a16="http://schemas.microsoft.com/office/drawing/2014/main" id="{718C12CA-FF1E-41F6-84F9-03ED0B84EF2E}"/>
              </a:ext>
            </a:extLst>
          </p:cNvPr>
          <p:cNvSpPr>
            <a:spLocks noGrp="1"/>
          </p:cNvSpPr>
          <p:nvPr>
            <p:ph type="body" sz="quarter" idx="15" hasCustomPrompt="1"/>
          </p:nvPr>
        </p:nvSpPr>
        <p:spPr>
          <a:xfrm>
            <a:off x="464841" y="4847661"/>
            <a:ext cx="9602819" cy="727892"/>
          </a:xfrm>
        </p:spPr>
        <p:txBody>
          <a:bodyPr/>
          <a:lstStyle>
            <a:lvl1pPr>
              <a:defRPr sz="1765">
                <a:solidFill>
                  <a:schemeClr val="bg1"/>
                </a:solidFill>
              </a:defRPr>
            </a:lvl1pPr>
            <a:lvl2pPr>
              <a:defRPr sz="1765">
                <a:solidFill>
                  <a:schemeClr val="bg1"/>
                </a:solidFill>
              </a:defRPr>
            </a:lvl2pPr>
            <a:lvl3pPr>
              <a:defRPr sz="1371"/>
            </a:lvl3pPr>
            <a:lvl4pPr>
              <a:defRPr sz="1371"/>
            </a:lvl4pPr>
            <a:lvl5pPr>
              <a:defRPr sz="1028"/>
            </a:lvl5pPr>
          </a:lstStyle>
          <a:p>
            <a:pPr lvl="0"/>
            <a:r>
              <a:rPr lang="en-US" dirty="0"/>
              <a:t>Author name</a:t>
            </a:r>
          </a:p>
          <a:p>
            <a:pPr lvl="1"/>
            <a:r>
              <a:rPr lang="en-US" dirty="0"/>
              <a:t>Date</a:t>
            </a:r>
          </a:p>
        </p:txBody>
      </p:sp>
      <p:sp>
        <p:nvSpPr>
          <p:cNvPr id="16" name="Title 1">
            <a:extLst>
              <a:ext uri="{FF2B5EF4-FFF2-40B4-BE49-F238E27FC236}">
                <a16:creationId xmlns:a16="http://schemas.microsoft.com/office/drawing/2014/main" id="{06A627AC-F0E8-4823-99FD-AD035C641C37}"/>
              </a:ext>
            </a:extLst>
          </p:cNvPr>
          <p:cNvSpPr>
            <a:spLocks noGrp="1"/>
          </p:cNvSpPr>
          <p:nvPr>
            <p:ph type="title" hasCustomPrompt="1"/>
          </p:nvPr>
        </p:nvSpPr>
        <p:spPr>
          <a:xfrm>
            <a:off x="407391" y="3029995"/>
            <a:ext cx="9660269" cy="1793104"/>
          </a:xfrm>
          <a:noFill/>
        </p:spPr>
        <p:txBody>
          <a:bodyPr lIns="0" tIns="0" rIns="0" bIns="182880" anchor="b" anchorCtr="0"/>
          <a:lstStyle>
            <a:lvl1pPr>
              <a:defRPr sz="4704" strike="noStrike" spc="-49" baseline="0">
                <a:solidFill>
                  <a:schemeClr val="bg1"/>
                </a:solidFill>
              </a:defRPr>
            </a:lvl1pPr>
          </a:lstStyle>
          <a:p>
            <a:r>
              <a:rPr lang="en-US" dirty="0"/>
              <a:t>Microsoft 365</a:t>
            </a:r>
            <a:br>
              <a:rPr lang="en-US" dirty="0"/>
            </a:br>
            <a:r>
              <a:rPr lang="en-US" dirty="0"/>
              <a:t>title or event name</a:t>
            </a:r>
          </a:p>
        </p:txBody>
      </p:sp>
    </p:spTree>
    <p:extLst>
      <p:ext uri="{BB962C8B-B14F-4D97-AF65-F5344CB8AC3E}">
        <p14:creationId xmlns:p14="http://schemas.microsoft.com/office/powerpoint/2010/main" val="10177679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r>
              <a:rPr lang="en-US"/>
              <a:t>Confidential in Confidence</a:t>
            </a:r>
            <a:endParaRPr lang="en-US" dirty="0"/>
          </a:p>
        </p:txBody>
      </p:sp>
      <p:sp>
        <p:nvSpPr>
          <p:cNvPr id="4" name="Slide Number Placeholder 3"/>
          <p:cNvSpPr>
            <a:spLocks noGrp="1"/>
          </p:cNvSpPr>
          <p:nvPr>
            <p:ph type="sldNum" sz="quarter" idx="12"/>
          </p:nvPr>
        </p:nvSpPr>
        <p:spPr/>
        <p:txBody>
          <a:bodyPr/>
          <a:lstStyle/>
          <a:p>
            <a:fld id="{9D2349C9-CA89-7749-937D-7666FFABB5A8}" type="slidenum">
              <a:rPr lang="en-US" smtClean="0"/>
              <a:t>‹#›</a:t>
            </a:fld>
            <a:endParaRPr lang="en-US"/>
          </a:p>
        </p:txBody>
      </p:sp>
      <p:grpSp>
        <p:nvGrpSpPr>
          <p:cNvPr id="5" name="Group 4"/>
          <p:cNvGrpSpPr/>
          <p:nvPr/>
        </p:nvGrpSpPr>
        <p:grpSpPr>
          <a:xfrm>
            <a:off x="7993254" y="5389093"/>
            <a:ext cx="4198746" cy="1468907"/>
            <a:chOff x="7993254" y="5389093"/>
            <a:chExt cx="4198746" cy="1468907"/>
          </a:xfrm>
        </p:grpSpPr>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6" cy="1468907"/>
            </a:xfrm>
            <a:prstGeom prst="rect">
              <a:avLst/>
            </a:prstGeom>
          </p:spPr>
        </p:pic>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ext uri="{BB962C8B-B14F-4D97-AF65-F5344CB8AC3E}">
        <p14:creationId xmlns:p14="http://schemas.microsoft.com/office/powerpoint/2010/main" val="1883268752"/>
      </p:ext>
    </p:extLst>
  </p:cSld>
  <p:clrMapOvr>
    <a:masterClrMapping/>
  </p:clrMapOvr>
  <p:transition>
    <p:fade thruBlk="1"/>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p:cSld name="Title Slide 4">
    <p:bg>
      <p:bgPr>
        <a:solidFill>
          <a:schemeClr val="bg2"/>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35E9C6E-449A-4817-85CC-F95B5FE42256}"/>
              </a:ext>
            </a:extLst>
          </p:cNvPr>
          <p:cNvSpPr>
            <a:spLocks noGrp="1"/>
          </p:cNvSpPr>
          <p:nvPr>
            <p:ph type="pic" sz="quarter" idx="16" hasCustomPrompt="1"/>
          </p:nvPr>
        </p:nvSpPr>
        <p:spPr>
          <a:xfrm>
            <a:off x="4079046" y="0"/>
            <a:ext cx="8112955" cy="6858000"/>
          </a:xfrm>
          <a:blipFill>
            <a:blip r:embed="rId2"/>
            <a:stretch>
              <a:fillRect/>
            </a:stretch>
          </a:blipFill>
        </p:spPr>
        <p:txBody>
          <a:bodyPr anchor="ctr" anchorCtr="0">
            <a:noAutofit/>
          </a:bodyPr>
          <a:lstStyle>
            <a:lvl1pPr algn="ctr">
              <a:defRPr/>
            </a:lvl1pPr>
          </a:lstStyle>
          <a:p>
            <a:r>
              <a:rPr lang="en-US" dirty="0"/>
              <a:t>Place Image Here</a:t>
            </a:r>
          </a:p>
        </p:txBody>
      </p:sp>
      <p:pic>
        <p:nvPicPr>
          <p:cNvPr id="4" name="Picture 3">
            <a:extLst>
              <a:ext uri="{FF2B5EF4-FFF2-40B4-BE49-F238E27FC236}">
                <a16:creationId xmlns:a16="http://schemas.microsoft.com/office/drawing/2014/main" id="{E2474019-F28F-4D82-8526-2A17246A9B6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4249" y="257318"/>
            <a:ext cx="2266311" cy="569191"/>
          </a:xfrm>
          <a:prstGeom prst="rect">
            <a:avLst/>
          </a:prstGeom>
        </p:spPr>
      </p:pic>
      <p:sp>
        <p:nvSpPr>
          <p:cNvPr id="5" name="Title 1">
            <a:extLst>
              <a:ext uri="{FF2B5EF4-FFF2-40B4-BE49-F238E27FC236}">
                <a16:creationId xmlns:a16="http://schemas.microsoft.com/office/drawing/2014/main" id="{839DF1C3-5AEF-45F6-B7A9-64EF29BBFA53}"/>
              </a:ext>
            </a:extLst>
          </p:cNvPr>
          <p:cNvSpPr>
            <a:spLocks noGrp="1"/>
          </p:cNvSpPr>
          <p:nvPr>
            <p:ph type="title" hasCustomPrompt="1"/>
          </p:nvPr>
        </p:nvSpPr>
        <p:spPr>
          <a:xfrm>
            <a:off x="425319" y="941692"/>
            <a:ext cx="3235580" cy="2097190"/>
          </a:xfrm>
          <a:noFill/>
        </p:spPr>
        <p:txBody>
          <a:bodyPr lIns="0" tIns="0" rIns="0" bIns="182880" anchor="b" anchorCtr="0"/>
          <a:lstStyle>
            <a:lvl1pPr>
              <a:defRPr sz="3136" strike="noStrike" spc="-49" baseline="0">
                <a:solidFill>
                  <a:schemeClr val="tx2"/>
                </a:solidFill>
              </a:defRPr>
            </a:lvl1pPr>
          </a:lstStyle>
          <a:p>
            <a:r>
              <a:rPr lang="en-US" dirty="0"/>
              <a:t>Microsoft 365</a:t>
            </a:r>
            <a:br>
              <a:rPr lang="en-US" dirty="0"/>
            </a:br>
            <a:r>
              <a:rPr lang="en-US" dirty="0"/>
              <a:t>title or event name</a:t>
            </a:r>
          </a:p>
        </p:txBody>
      </p:sp>
      <p:sp>
        <p:nvSpPr>
          <p:cNvPr id="6" name="Text Placeholder 10">
            <a:extLst>
              <a:ext uri="{FF2B5EF4-FFF2-40B4-BE49-F238E27FC236}">
                <a16:creationId xmlns:a16="http://schemas.microsoft.com/office/drawing/2014/main" id="{1CBD56B1-C0C9-4444-88C4-D838CFE41F0B}"/>
              </a:ext>
            </a:extLst>
          </p:cNvPr>
          <p:cNvSpPr>
            <a:spLocks noGrp="1"/>
          </p:cNvSpPr>
          <p:nvPr>
            <p:ph type="body" sz="quarter" idx="15" hasCustomPrompt="1"/>
          </p:nvPr>
        </p:nvSpPr>
        <p:spPr>
          <a:xfrm>
            <a:off x="464842" y="3038882"/>
            <a:ext cx="3208011" cy="727892"/>
          </a:xfrm>
        </p:spPr>
        <p:txBody>
          <a:bodyPr/>
          <a:lstStyle>
            <a:lvl1pPr>
              <a:defRPr sz="1765"/>
            </a:lvl1pPr>
            <a:lvl2pPr>
              <a:defRPr sz="1765"/>
            </a:lvl2pPr>
            <a:lvl3pPr>
              <a:defRPr sz="1371"/>
            </a:lvl3pPr>
            <a:lvl4pPr>
              <a:defRPr sz="1371"/>
            </a:lvl4pPr>
            <a:lvl5pPr>
              <a:defRPr sz="1028"/>
            </a:lvl5pPr>
          </a:lstStyle>
          <a:p>
            <a:pPr lvl="0"/>
            <a:r>
              <a:rPr lang="en-US" dirty="0"/>
              <a:t>Author name</a:t>
            </a:r>
          </a:p>
          <a:p>
            <a:pPr lvl="1"/>
            <a:r>
              <a:rPr lang="en-US" dirty="0"/>
              <a:t>Date</a:t>
            </a:r>
          </a:p>
        </p:txBody>
      </p:sp>
    </p:spTree>
    <p:extLst>
      <p:ext uri="{BB962C8B-B14F-4D97-AF65-F5344CB8AC3E}">
        <p14:creationId xmlns:p14="http://schemas.microsoft.com/office/powerpoint/2010/main" val="23968712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p:cSld name="Title Slide 5">
    <p:bg>
      <p:bgPr>
        <a:solidFill>
          <a:schemeClr val="bg2"/>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24A379D-BCE5-4A42-8A2B-EABC40EF5275}"/>
              </a:ext>
            </a:extLst>
          </p:cNvPr>
          <p:cNvSpPr>
            <a:spLocks noGrp="1"/>
          </p:cNvSpPr>
          <p:nvPr>
            <p:ph type="pic" sz="quarter" idx="16" hasCustomPrompt="1"/>
          </p:nvPr>
        </p:nvSpPr>
        <p:spPr>
          <a:xfrm>
            <a:off x="4091494" y="445300"/>
            <a:ext cx="7672572" cy="5967539"/>
          </a:xfrm>
          <a:custGeom>
            <a:avLst/>
            <a:gdLst>
              <a:gd name="connsiteX0" fmla="*/ 4336944 w 7826423"/>
              <a:gd name="connsiteY0" fmla="*/ 0 h 6086337"/>
              <a:gd name="connsiteX1" fmla="*/ 7826423 w 7826423"/>
              <a:gd name="connsiteY1" fmla="*/ 0 h 6086337"/>
              <a:gd name="connsiteX2" fmla="*/ 7826423 w 7826423"/>
              <a:gd name="connsiteY2" fmla="*/ 3146741 h 6086337"/>
              <a:gd name="connsiteX3" fmla="*/ 7826422 w 7826423"/>
              <a:gd name="connsiteY3" fmla="*/ 3146741 h 6086337"/>
              <a:gd name="connsiteX4" fmla="*/ 7826422 w 7826423"/>
              <a:gd name="connsiteY4" fmla="*/ 3617978 h 6086337"/>
              <a:gd name="connsiteX5" fmla="*/ 7826422 w 7826423"/>
              <a:gd name="connsiteY5" fmla="*/ 4055368 h 6086337"/>
              <a:gd name="connsiteX6" fmla="*/ 7826422 w 7826423"/>
              <a:gd name="connsiteY6" fmla="*/ 6086337 h 6086337"/>
              <a:gd name="connsiteX7" fmla="*/ 1795149 w 7826423"/>
              <a:gd name="connsiteY7" fmla="*/ 6086337 h 6086337"/>
              <a:gd name="connsiteX8" fmla="*/ 1795149 w 7826423"/>
              <a:gd name="connsiteY8" fmla="*/ 4055924 h 6086337"/>
              <a:gd name="connsiteX9" fmla="*/ 0 w 7826423"/>
              <a:gd name="connsiteY9" fmla="*/ 4055924 h 6086337"/>
              <a:gd name="connsiteX10" fmla="*/ 0 w 7826423"/>
              <a:gd name="connsiteY10" fmla="*/ 2030915 h 6086337"/>
              <a:gd name="connsiteX11" fmla="*/ 4336944 w 7826423"/>
              <a:gd name="connsiteY11" fmla="*/ 2030915 h 608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26423" h="6086337">
                <a:moveTo>
                  <a:pt x="4336944" y="0"/>
                </a:moveTo>
                <a:lnTo>
                  <a:pt x="7826423" y="0"/>
                </a:lnTo>
                <a:lnTo>
                  <a:pt x="7826423" y="3146741"/>
                </a:lnTo>
                <a:lnTo>
                  <a:pt x="7826422" y="3146741"/>
                </a:lnTo>
                <a:lnTo>
                  <a:pt x="7826422" y="3617978"/>
                </a:lnTo>
                <a:lnTo>
                  <a:pt x="7826422" y="4055368"/>
                </a:lnTo>
                <a:lnTo>
                  <a:pt x="7826422" y="6086337"/>
                </a:lnTo>
                <a:lnTo>
                  <a:pt x="1795149" y="6086337"/>
                </a:lnTo>
                <a:lnTo>
                  <a:pt x="1795149" y="4055924"/>
                </a:lnTo>
                <a:lnTo>
                  <a:pt x="0" y="4055924"/>
                </a:lnTo>
                <a:lnTo>
                  <a:pt x="0" y="2030915"/>
                </a:lnTo>
                <a:lnTo>
                  <a:pt x="4336944" y="2030915"/>
                </a:lnTo>
                <a:close/>
              </a:path>
            </a:pathLst>
          </a:custGeom>
          <a:blipFill>
            <a:blip r:embed="rId2"/>
            <a:stretch>
              <a:fillRect/>
            </a:stretch>
          </a:blipFill>
        </p:spPr>
        <p:txBody>
          <a:bodyPr wrap="square" anchor="ctr" anchorCtr="0">
            <a:noAutofit/>
          </a:bodyPr>
          <a:lstStyle>
            <a:lvl1pPr algn="ctr">
              <a:defRPr>
                <a:solidFill>
                  <a:schemeClr val="bg1"/>
                </a:solidFill>
              </a:defRPr>
            </a:lvl1pPr>
          </a:lstStyle>
          <a:p>
            <a:r>
              <a:rPr lang="en-US" dirty="0"/>
              <a:t>Change image by clicking on “insert” picture</a:t>
            </a:r>
          </a:p>
        </p:txBody>
      </p:sp>
      <p:pic>
        <p:nvPicPr>
          <p:cNvPr id="4" name="Picture 3">
            <a:extLst>
              <a:ext uri="{FF2B5EF4-FFF2-40B4-BE49-F238E27FC236}">
                <a16:creationId xmlns:a16="http://schemas.microsoft.com/office/drawing/2014/main" id="{E2474019-F28F-4D82-8526-2A17246A9B6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4249" y="257318"/>
            <a:ext cx="2266311" cy="569191"/>
          </a:xfrm>
          <a:prstGeom prst="rect">
            <a:avLst/>
          </a:prstGeom>
        </p:spPr>
      </p:pic>
      <p:sp>
        <p:nvSpPr>
          <p:cNvPr id="5" name="Title 1">
            <a:extLst>
              <a:ext uri="{FF2B5EF4-FFF2-40B4-BE49-F238E27FC236}">
                <a16:creationId xmlns:a16="http://schemas.microsoft.com/office/drawing/2014/main" id="{839DF1C3-5AEF-45F6-B7A9-64EF29BBFA53}"/>
              </a:ext>
            </a:extLst>
          </p:cNvPr>
          <p:cNvSpPr>
            <a:spLocks noGrp="1"/>
          </p:cNvSpPr>
          <p:nvPr>
            <p:ph type="title" hasCustomPrompt="1"/>
          </p:nvPr>
        </p:nvSpPr>
        <p:spPr>
          <a:xfrm>
            <a:off x="425319" y="941692"/>
            <a:ext cx="3235580" cy="2097190"/>
          </a:xfrm>
          <a:noFill/>
        </p:spPr>
        <p:txBody>
          <a:bodyPr lIns="0" tIns="0" rIns="0" bIns="182880" anchor="b" anchorCtr="0"/>
          <a:lstStyle>
            <a:lvl1pPr>
              <a:defRPr sz="3136" strike="noStrike" spc="-49" baseline="0">
                <a:solidFill>
                  <a:schemeClr val="tx2"/>
                </a:solidFill>
              </a:defRPr>
            </a:lvl1pPr>
          </a:lstStyle>
          <a:p>
            <a:r>
              <a:rPr lang="en-US" dirty="0"/>
              <a:t>Microsoft 365</a:t>
            </a:r>
            <a:br>
              <a:rPr lang="en-US" dirty="0"/>
            </a:br>
            <a:r>
              <a:rPr lang="en-US" dirty="0"/>
              <a:t>title or event name</a:t>
            </a:r>
          </a:p>
        </p:txBody>
      </p:sp>
      <p:sp>
        <p:nvSpPr>
          <p:cNvPr id="6" name="Text Placeholder 10">
            <a:extLst>
              <a:ext uri="{FF2B5EF4-FFF2-40B4-BE49-F238E27FC236}">
                <a16:creationId xmlns:a16="http://schemas.microsoft.com/office/drawing/2014/main" id="{1CBD56B1-C0C9-4444-88C4-D838CFE41F0B}"/>
              </a:ext>
            </a:extLst>
          </p:cNvPr>
          <p:cNvSpPr>
            <a:spLocks noGrp="1"/>
          </p:cNvSpPr>
          <p:nvPr>
            <p:ph type="body" sz="quarter" idx="15" hasCustomPrompt="1"/>
          </p:nvPr>
        </p:nvSpPr>
        <p:spPr>
          <a:xfrm>
            <a:off x="464842" y="3038882"/>
            <a:ext cx="3208011" cy="727892"/>
          </a:xfrm>
        </p:spPr>
        <p:txBody>
          <a:bodyPr/>
          <a:lstStyle>
            <a:lvl1pPr>
              <a:defRPr sz="1765"/>
            </a:lvl1pPr>
            <a:lvl2pPr>
              <a:defRPr sz="1765"/>
            </a:lvl2pPr>
            <a:lvl3pPr>
              <a:defRPr sz="1371"/>
            </a:lvl3pPr>
            <a:lvl4pPr>
              <a:defRPr sz="1371"/>
            </a:lvl4pPr>
            <a:lvl5pPr>
              <a:defRPr sz="1028"/>
            </a:lvl5pPr>
          </a:lstStyle>
          <a:p>
            <a:pPr lvl="0"/>
            <a:r>
              <a:rPr lang="en-US" dirty="0"/>
              <a:t>Author name</a:t>
            </a:r>
          </a:p>
          <a:p>
            <a:pPr lvl="1"/>
            <a:r>
              <a:rPr lang="en-US" dirty="0"/>
              <a:t>Date</a:t>
            </a:r>
          </a:p>
        </p:txBody>
      </p:sp>
    </p:spTree>
    <p:extLst>
      <p:ext uri="{BB962C8B-B14F-4D97-AF65-F5344CB8AC3E}">
        <p14:creationId xmlns:p14="http://schemas.microsoft.com/office/powerpoint/2010/main" val="8375437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1168944"/>
            <a:ext cx="3618381" cy="899665"/>
          </a:xfrm>
        </p:spPr>
        <p:txBody>
          <a:bodyPr lIns="0" tIns="0" rIns="0" bIns="0"/>
          <a:lstStyle>
            <a:lvl1pPr>
              <a:defRPr sz="1765" spc="0" baseline="0">
                <a:solidFill>
                  <a:schemeClr val="tx1"/>
                </a:solidFill>
              </a:defRPr>
            </a:lvl1pPr>
          </a:lstStyle>
          <a:p>
            <a:r>
              <a:rPr lang="en-US" dirty="0"/>
              <a:t>Contents</a:t>
            </a:r>
          </a:p>
        </p:txBody>
      </p:sp>
      <p:sp>
        <p:nvSpPr>
          <p:cNvPr id="4" name="Text Placeholder 3"/>
          <p:cNvSpPr>
            <a:spLocks noGrp="1"/>
          </p:cNvSpPr>
          <p:nvPr>
            <p:ph type="body" sz="quarter" idx="10" hasCustomPrompt="1"/>
          </p:nvPr>
        </p:nvSpPr>
        <p:spPr>
          <a:xfrm>
            <a:off x="6229843" y="1168944"/>
            <a:ext cx="3837818" cy="3786998"/>
          </a:xfrm>
        </p:spPr>
        <p:txBody>
          <a:bodyPr wrap="square" lIns="0" tIns="0" rIns="0" bIns="0">
            <a:noAutofit/>
          </a:bodyPr>
          <a:lstStyle>
            <a:lvl1pPr marL="0" indent="0" defTabSz="507233">
              <a:spcAft>
                <a:spcPts val="490"/>
              </a:spcAft>
              <a:buNone/>
              <a:defRPr sz="1765" spc="0" baseline="0">
                <a:solidFill>
                  <a:schemeClr val="tx2"/>
                </a:solidFill>
              </a:defRPr>
            </a:lvl1pPr>
            <a:lvl2pPr marL="224054" indent="0">
              <a:buNone/>
              <a:defRPr sz="1765"/>
            </a:lvl2pPr>
            <a:lvl3pPr marL="448107" indent="0">
              <a:buNone/>
              <a:defRPr sz="1765"/>
            </a:lvl3pPr>
            <a:lvl4pPr marL="672161" indent="0">
              <a:buNone/>
              <a:defRPr sz="1765"/>
            </a:lvl4pPr>
            <a:lvl5pPr marL="896214" indent="0">
              <a:buNone/>
              <a:defRPr sz="1765"/>
            </a:lvl5pPr>
          </a:lstStyle>
          <a:p>
            <a:pPr lvl="0"/>
            <a:r>
              <a:rPr lang="en-US" dirty="0"/>
              <a:t>##	Section Title</a:t>
            </a:r>
          </a:p>
        </p:txBody>
      </p:sp>
      <p:sp>
        <p:nvSpPr>
          <p:cNvPr id="5" name="Footer Placeholder 14">
            <a:extLst>
              <a:ext uri="{FF2B5EF4-FFF2-40B4-BE49-F238E27FC236}">
                <a16:creationId xmlns:a16="http://schemas.microsoft.com/office/drawing/2014/main" id="{FD6D9E34-4CC8-4DC0-9040-97073FD7472C}"/>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pPr defTabSz="914192">
              <a:defRPr/>
            </a:pPr>
            <a:r>
              <a:rPr lang="en-US">
                <a:solidFill>
                  <a:srgbClr val="FFFFFF">
                    <a:lumMod val="65000"/>
                  </a:srgbClr>
                </a:solidFill>
              </a:rPr>
              <a:t>© Microsoft Corporation                                                                                  								                      Dynamics 365 </a:t>
            </a:r>
            <a:endParaRPr lang="en-US" dirty="0">
              <a:solidFill>
                <a:srgbClr val="FFFFFF">
                  <a:lumMod val="65000"/>
                </a:srgbClr>
              </a:solidFill>
            </a:endParaRPr>
          </a:p>
        </p:txBody>
      </p:sp>
    </p:spTree>
    <p:extLst>
      <p:ext uri="{BB962C8B-B14F-4D97-AF65-F5344CB8AC3E}">
        <p14:creationId xmlns:p14="http://schemas.microsoft.com/office/powerpoint/2010/main" val="3490502088"/>
      </p:ext>
    </p:extLst>
  </p:cSld>
  <p:clrMapOvr>
    <a:masterClrMapping/>
  </p:clrMapOvr>
  <p:transition>
    <p:fade/>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p:cSld name="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dirty="0"/>
              <a:t>Heading Segoe UI </a:t>
            </a:r>
            <a:r>
              <a:rPr lang="en-US" dirty="0" err="1"/>
              <a:t>Semibold</a:t>
            </a:r>
            <a:r>
              <a:rPr lang="en-US" dirty="0"/>
              <a:t> 28/32</a:t>
            </a:r>
          </a:p>
        </p:txBody>
      </p:sp>
      <p:sp>
        <p:nvSpPr>
          <p:cNvPr id="4" name="Text Placeholder 3"/>
          <p:cNvSpPr>
            <a:spLocks noGrp="1"/>
          </p:cNvSpPr>
          <p:nvPr>
            <p:ph type="body" sz="quarter" idx="10" hasCustomPrompt="1"/>
          </p:nvPr>
        </p:nvSpPr>
        <p:spPr>
          <a:xfrm>
            <a:off x="455996" y="1922803"/>
            <a:ext cx="11306469" cy="603538"/>
          </a:xfrm>
        </p:spPr>
        <p:txBody>
          <a:bodyPr wrap="square" lIns="0" tIns="0" rIns="0" bIns="0">
            <a:spAutoFit/>
          </a:bodyPr>
          <a:lstStyle>
            <a:lvl1pPr marL="0" indent="0">
              <a:lnSpc>
                <a:spcPts val="2353"/>
              </a:lnSpc>
              <a:buNone/>
              <a:defRPr sz="1961" b="0" i="0" spc="0">
                <a:solidFill>
                  <a:schemeClr val="tx1"/>
                </a:solidFill>
                <a:latin typeface="+mj-lt"/>
              </a:defRPr>
            </a:lvl1pPr>
            <a:lvl2pPr marL="0" indent="0">
              <a:lnSpc>
                <a:spcPts val="2353"/>
              </a:lnSpc>
              <a:buNone/>
              <a:defRPr spc="0"/>
            </a:lvl2pPr>
            <a:lvl3pPr marL="448107" indent="0">
              <a:buNone/>
              <a:defRPr/>
            </a:lvl3pPr>
            <a:lvl4pPr marL="672161" indent="0">
              <a:buNone/>
              <a:defRPr/>
            </a:lvl4pPr>
            <a:lvl5pPr marL="896214" indent="0">
              <a:buNone/>
              <a:defRPr/>
            </a:lvl5pPr>
          </a:lstStyle>
          <a:p>
            <a:pPr lvl="0"/>
            <a:r>
              <a:rPr lang="en-US" dirty="0"/>
              <a:t>Large: subhead Segoe UI </a:t>
            </a:r>
            <a:r>
              <a:rPr lang="en-US" dirty="0" err="1"/>
              <a:t>Semibold</a:t>
            </a:r>
            <a:r>
              <a:rPr lang="en-US" dirty="0"/>
              <a:t> 20/24</a:t>
            </a:r>
          </a:p>
          <a:p>
            <a:pPr lvl="1"/>
            <a:r>
              <a:rPr lang="en-US" dirty="0"/>
              <a:t>Large: subhead Segoe UI Regular 20/24</a:t>
            </a:r>
          </a:p>
        </p:txBody>
      </p:sp>
      <p:sp>
        <p:nvSpPr>
          <p:cNvPr id="5" name="Text Placeholder 4"/>
          <p:cNvSpPr>
            <a:spLocks noGrp="1"/>
          </p:cNvSpPr>
          <p:nvPr>
            <p:ph type="body" sz="quarter" idx="11" hasCustomPrompt="1"/>
          </p:nvPr>
        </p:nvSpPr>
        <p:spPr>
          <a:xfrm>
            <a:off x="455996" y="3151389"/>
            <a:ext cx="11306469" cy="443839"/>
          </a:xfrm>
        </p:spPr>
        <p:txBody>
          <a:bodyPr lIns="0" tIns="0" rIns="0" bIns="0"/>
          <a:lstStyle>
            <a:lvl1pPr marL="0" indent="0">
              <a:lnSpc>
                <a:spcPts val="1765"/>
              </a:lnSpc>
              <a:spcBef>
                <a:spcPts val="0"/>
              </a:spcBef>
              <a:buNone/>
              <a:defRPr sz="1371" b="0" spc="0">
                <a:solidFill>
                  <a:schemeClr val="tx2"/>
                </a:solidFill>
                <a:latin typeface="+mj-lt"/>
              </a:defRPr>
            </a:lvl1pPr>
            <a:lvl2pPr marL="0" indent="0">
              <a:lnSpc>
                <a:spcPts val="1765"/>
              </a:lnSpc>
              <a:spcBef>
                <a:spcPts val="0"/>
              </a:spcBef>
              <a:buNone/>
              <a:defRPr sz="1371" spc="0">
                <a:solidFill>
                  <a:schemeClr val="tx1"/>
                </a:solidFill>
              </a:defRPr>
            </a:lvl2pPr>
            <a:lvl3pPr marL="448107" indent="0">
              <a:buNone/>
              <a:defRPr/>
            </a:lvl3pPr>
            <a:lvl4pPr marL="672161" indent="0">
              <a:buNone/>
              <a:defRPr/>
            </a:lvl4pPr>
            <a:lvl5pPr marL="896214" indent="0">
              <a:buNone/>
              <a:defRPr/>
            </a:lvl5pPr>
          </a:lstStyle>
          <a:p>
            <a:pPr lvl="0"/>
            <a:r>
              <a:rPr lang="en-US" dirty="0"/>
              <a:t>Medium: paragraph title Segoe UI </a:t>
            </a:r>
            <a:r>
              <a:rPr lang="en-US" dirty="0" err="1"/>
              <a:t>Semibold</a:t>
            </a:r>
            <a:r>
              <a:rPr lang="en-US" dirty="0"/>
              <a:t> 14/18</a:t>
            </a:r>
          </a:p>
          <a:p>
            <a:pPr lvl="1"/>
            <a:r>
              <a:rPr lang="en-US" dirty="0"/>
              <a:t>Body copy Segoe UI Regular 14/18</a:t>
            </a:r>
          </a:p>
        </p:txBody>
      </p:sp>
      <p:sp>
        <p:nvSpPr>
          <p:cNvPr id="7" name="Text Placeholder 6"/>
          <p:cNvSpPr>
            <a:spLocks noGrp="1"/>
          </p:cNvSpPr>
          <p:nvPr>
            <p:ph type="body" sz="quarter" idx="12" hasCustomPrompt="1"/>
          </p:nvPr>
        </p:nvSpPr>
        <p:spPr>
          <a:xfrm>
            <a:off x="455996" y="4352947"/>
            <a:ext cx="11306469" cy="331946"/>
          </a:xfrm>
        </p:spPr>
        <p:txBody>
          <a:bodyPr lIns="0" tIns="0" rIns="0" bIns="0"/>
          <a:lstStyle>
            <a:lvl1pPr marL="0" indent="0">
              <a:lnSpc>
                <a:spcPts val="1175"/>
              </a:lnSpc>
              <a:spcBef>
                <a:spcPts val="0"/>
              </a:spcBef>
              <a:buNone/>
              <a:defRPr sz="980" spc="0">
                <a:solidFill>
                  <a:schemeClr val="tx1"/>
                </a:solidFill>
              </a:defRPr>
            </a:lvl1pPr>
            <a:lvl2pPr marL="0" indent="0">
              <a:lnSpc>
                <a:spcPct val="100000"/>
              </a:lnSpc>
              <a:spcBef>
                <a:spcPts val="0"/>
              </a:spcBef>
              <a:buNone/>
              <a:defRPr sz="980" spc="0">
                <a:solidFill>
                  <a:schemeClr val="tx1"/>
                </a:solidFill>
              </a:defRPr>
            </a:lvl2pPr>
            <a:lvl3pPr marL="448107" indent="0">
              <a:buNone/>
              <a:defRPr/>
            </a:lvl3pPr>
            <a:lvl4pPr marL="672161" indent="0">
              <a:buNone/>
              <a:defRPr/>
            </a:lvl4pPr>
            <a:lvl5pPr marL="0" indent="0">
              <a:lnSpc>
                <a:spcPct val="100000"/>
              </a:lnSpc>
              <a:buNone/>
              <a:defRPr/>
            </a:lvl5pPr>
          </a:lstStyle>
          <a:p>
            <a:pPr lvl="4"/>
            <a:r>
              <a:rPr lang="en-US" dirty="0"/>
              <a:t>Small caption: Segoe UI Bold 10/12</a:t>
            </a:r>
          </a:p>
          <a:p>
            <a:pPr lvl="1"/>
            <a:r>
              <a:rPr lang="en-US" dirty="0"/>
              <a:t>Small caption Segoe Regular 10/12</a:t>
            </a:r>
          </a:p>
        </p:txBody>
      </p:sp>
      <p:sp>
        <p:nvSpPr>
          <p:cNvPr id="8" name="Footer Placeholder 14">
            <a:extLst>
              <a:ext uri="{FF2B5EF4-FFF2-40B4-BE49-F238E27FC236}">
                <a16:creationId xmlns:a16="http://schemas.microsoft.com/office/drawing/2014/main" id="{375CD45A-5065-443B-A271-689E522B15F2}"/>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pPr defTabSz="914192">
              <a:defRPr/>
            </a:pPr>
            <a:r>
              <a:rPr lang="en-US">
                <a:solidFill>
                  <a:srgbClr val="FFFFFF">
                    <a:lumMod val="65000"/>
                  </a:srgbClr>
                </a:solidFill>
              </a:rPr>
              <a:t>© Microsoft Corporation                                                                                  								                      Dynamics 365 </a:t>
            </a:r>
            <a:endParaRPr lang="en-US" dirty="0">
              <a:solidFill>
                <a:srgbClr val="FFFFFF">
                  <a:lumMod val="65000"/>
                </a:srgbClr>
              </a:solidFill>
            </a:endParaRPr>
          </a:p>
        </p:txBody>
      </p:sp>
    </p:spTree>
    <p:extLst>
      <p:ext uri="{BB962C8B-B14F-4D97-AF65-F5344CB8AC3E}">
        <p14:creationId xmlns:p14="http://schemas.microsoft.com/office/powerpoint/2010/main" val="2703679112"/>
      </p:ext>
    </p:extLst>
  </p:cSld>
  <p:clrMapOvr>
    <a:masterClrMapping/>
  </p:clrMapOvr>
  <p:transition>
    <p:fade/>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p:cSld name="Text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dirty="0"/>
              <a:t>Text option 1: three column bulleted list</a:t>
            </a:r>
          </a:p>
        </p:txBody>
      </p:sp>
      <p:sp>
        <p:nvSpPr>
          <p:cNvPr id="4" name="Text Placeholder 3"/>
          <p:cNvSpPr>
            <a:spLocks noGrp="1"/>
          </p:cNvSpPr>
          <p:nvPr>
            <p:ph type="body" sz="quarter" idx="10" hasCustomPrompt="1"/>
          </p:nvPr>
        </p:nvSpPr>
        <p:spPr>
          <a:xfrm>
            <a:off x="455996" y="1922588"/>
            <a:ext cx="9384447" cy="603538"/>
          </a:xfrm>
        </p:spPr>
        <p:txBody>
          <a:bodyPr wrap="square" lIns="0" tIns="0" rIns="0" bIns="0">
            <a:spAutoFit/>
          </a:bodyPr>
          <a:lstStyle>
            <a:lvl1pPr marL="0" indent="0">
              <a:lnSpc>
                <a:spcPts val="2353"/>
              </a:lnSpc>
              <a:buNone/>
              <a:defRPr lang="en-US" sz="1961" kern="1200" spc="0" baseline="0" dirty="0">
                <a:solidFill>
                  <a:schemeClr val="tx1"/>
                </a:solidFill>
                <a:latin typeface="+mn-lt"/>
                <a:ea typeface="+mn-ea"/>
                <a:cs typeface="+mn-cs"/>
              </a:defRPr>
            </a:lvl1pPr>
            <a:lvl2pPr marL="224054" indent="0">
              <a:buNone/>
              <a:defRPr/>
            </a:lvl2pPr>
            <a:lvl3pPr marL="448107" indent="0">
              <a:buNone/>
              <a:defRPr/>
            </a:lvl3pPr>
            <a:lvl4pPr marL="672161" indent="0">
              <a:buNone/>
              <a:defRPr/>
            </a:lvl4pPr>
            <a:lvl5pPr marL="896214" indent="0">
              <a:buNone/>
              <a:defRPr/>
            </a:lvl5pPr>
          </a:lstStyle>
          <a:p>
            <a:pPr lvl="0"/>
            <a:r>
              <a:rPr lang="en-US" dirty="0"/>
              <a:t>Subhead Segoe UI Regular 20/24. Dis </a:t>
            </a:r>
            <a:r>
              <a:rPr lang="en-US" dirty="0" err="1"/>
              <a:t>apid</a:t>
            </a:r>
            <a:r>
              <a:rPr lang="en-US" dirty="0"/>
              <a:t> </a:t>
            </a:r>
            <a:r>
              <a:rPr lang="en-US" dirty="0" err="1"/>
              <a:t>es</a:t>
            </a:r>
            <a:r>
              <a:rPr lang="en-US" dirty="0"/>
              <a:t> </a:t>
            </a:r>
            <a:r>
              <a:rPr lang="en-US" dirty="0" err="1"/>
              <a:t>simusanditis</a:t>
            </a:r>
            <a:r>
              <a:rPr lang="en-US" dirty="0"/>
              <a:t> </a:t>
            </a:r>
            <a:r>
              <a:rPr lang="en-US" dirty="0" err="1"/>
              <a:t>ea</a:t>
            </a:r>
            <a:r>
              <a:rPr lang="en-US" dirty="0"/>
              <a:t> ex et </a:t>
            </a:r>
            <a:r>
              <a:rPr lang="en-US" dirty="0" err="1"/>
              <a:t>illore</a:t>
            </a:r>
            <a:r>
              <a:rPr lang="en-US" dirty="0"/>
              <a:t>, </a:t>
            </a:r>
            <a:r>
              <a:rPr lang="en-US" dirty="0" err="1"/>
              <a:t>nectationet</a:t>
            </a:r>
            <a:r>
              <a:rPr lang="en-US" dirty="0"/>
              <a:t> </a:t>
            </a:r>
            <a:r>
              <a:rPr lang="en-US" dirty="0" err="1"/>
              <a:t>aut</a:t>
            </a:r>
            <a:r>
              <a:rPr lang="en-US" dirty="0"/>
              <a:t> </a:t>
            </a:r>
            <a:r>
              <a:rPr lang="en-US" dirty="0" err="1"/>
              <a:t>dic</a:t>
            </a:r>
            <a:r>
              <a:rPr lang="en-US" dirty="0"/>
              <a:t> </a:t>
            </a:r>
            <a:r>
              <a:rPr lang="en-US" dirty="0" err="1"/>
              <a:t>tem</a:t>
            </a:r>
            <a:r>
              <a:rPr lang="en-US" dirty="0"/>
              <a:t> </a:t>
            </a:r>
            <a:r>
              <a:rPr lang="en-US" dirty="0" err="1"/>
              <a:t>vit</a:t>
            </a:r>
            <a:r>
              <a:rPr lang="en-US" dirty="0"/>
              <a:t> </a:t>
            </a:r>
            <a:r>
              <a:rPr lang="en-US" dirty="0" err="1"/>
              <a:t>velestium</a:t>
            </a:r>
            <a:r>
              <a:rPr lang="en-US" dirty="0"/>
              <a:t> </a:t>
            </a:r>
            <a:r>
              <a:rPr lang="en-US" dirty="0" err="1"/>
              <a:t>reperro</a:t>
            </a:r>
            <a:r>
              <a:rPr lang="en-US" dirty="0"/>
              <a:t> </a:t>
            </a:r>
            <a:r>
              <a:rPr lang="en-US" dirty="0" err="1"/>
              <a:t>rroviduntion</a:t>
            </a:r>
            <a:r>
              <a:rPr lang="en-US" dirty="0"/>
              <a:t> </a:t>
            </a:r>
            <a:r>
              <a:rPr lang="en-US" dirty="0" err="1"/>
              <a:t>conem</a:t>
            </a:r>
            <a:r>
              <a:rPr lang="en-US" dirty="0"/>
              <a:t> </a:t>
            </a:r>
            <a:r>
              <a:rPr lang="en-US" dirty="0" err="1"/>
              <a:t>rehend</a:t>
            </a:r>
            <a:r>
              <a:rPr lang="en-US" dirty="0"/>
              <a:t>.</a:t>
            </a:r>
          </a:p>
        </p:txBody>
      </p:sp>
      <p:sp>
        <p:nvSpPr>
          <p:cNvPr id="5" name="Text Placeholder 4"/>
          <p:cNvSpPr>
            <a:spLocks noGrp="1"/>
          </p:cNvSpPr>
          <p:nvPr>
            <p:ph type="body" sz="quarter" idx="11" hasCustomPrompt="1"/>
          </p:nvPr>
        </p:nvSpPr>
        <p:spPr>
          <a:xfrm>
            <a:off x="455996" y="3151389"/>
            <a:ext cx="3618381" cy="2675220"/>
          </a:xfrm>
        </p:spPr>
        <p:txBody>
          <a:bodyPr lIns="0" tIns="0" rIns="0" bIns="0"/>
          <a:lstStyle>
            <a:lvl1pPr marL="0" indent="0">
              <a:lnSpc>
                <a:spcPts val="1765"/>
              </a:lnSpc>
              <a:spcBef>
                <a:spcPts val="0"/>
              </a:spcBef>
              <a:spcAft>
                <a:spcPts val="588"/>
              </a:spcAft>
              <a:buNone/>
              <a:defRPr sz="1371" b="0" spc="0" baseline="0">
                <a:solidFill>
                  <a:srgbClr val="008C72"/>
                </a:solidFill>
                <a:latin typeface="+mj-lt"/>
              </a:defRPr>
            </a:lvl1pPr>
            <a:lvl2pPr marL="280067" marR="0" indent="-280067" algn="l" defTabSz="914192" rtl="0" eaLnBrk="1" fontAlgn="auto" latinLnBrk="0" hangingPunct="1">
              <a:lnSpc>
                <a:spcPts val="1765"/>
              </a:lnSpc>
              <a:spcBef>
                <a:spcPts val="0"/>
              </a:spcBef>
              <a:spcAft>
                <a:spcPts val="588"/>
              </a:spcAft>
              <a:buClrTx/>
              <a:buSzPct val="90000"/>
              <a:buFont typeface="Arial" panose="020B0604020202020204" pitchFamily="34" charset="0"/>
              <a:buChar char="•"/>
              <a:tabLst/>
              <a:defRPr lang="en-US" sz="1371" kern="1200" spc="0" baseline="0" dirty="0">
                <a:solidFill>
                  <a:schemeClr val="tx1"/>
                </a:solidFill>
                <a:latin typeface="+mn-lt"/>
                <a:ea typeface="+mn-ea"/>
                <a:cs typeface="+mn-cs"/>
              </a:defRPr>
            </a:lvl2pPr>
            <a:lvl3pPr marL="448107" indent="0">
              <a:buNone/>
              <a:defRPr/>
            </a:lvl3pPr>
            <a:lvl4pPr marL="672161" indent="0">
              <a:buNone/>
              <a:defRPr/>
            </a:lvl4pPr>
            <a:lvl5pPr marL="896214" indent="0">
              <a:buNone/>
              <a:defRPr/>
            </a:lvl5pPr>
          </a:lstStyle>
          <a:p>
            <a:pPr lvl="0"/>
            <a:r>
              <a:rPr lang="en-US" dirty="0"/>
              <a:t>Paragraph title Segoe UI </a:t>
            </a:r>
            <a:r>
              <a:rPr lang="en-US" dirty="0" err="1"/>
              <a:t>Semibold</a:t>
            </a:r>
            <a:r>
              <a:rPr lang="en-US" dirty="0"/>
              <a:t> 14/18</a:t>
            </a:r>
          </a:p>
          <a:p>
            <a:pPr marL="280067" marR="0" lvl="1" indent="-280067" algn="l" defTabSz="914192" rtl="0" eaLnBrk="1" fontAlgn="auto" latinLnBrk="0" hangingPunct="1">
              <a:lnSpc>
                <a:spcPts val="1765"/>
              </a:lnSpc>
              <a:spcBef>
                <a:spcPts val="1175"/>
              </a:spcBef>
              <a:spcAft>
                <a:spcPts val="0"/>
              </a:spcAft>
              <a:buClrTx/>
              <a:buSzPct val="90000"/>
              <a:tabLst/>
            </a:pPr>
            <a:r>
              <a:rPr lang="en-US" dirty="0"/>
              <a:t>Body copy Segoe Regular 14/18.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r>
              <a:rPr lang="en-US" dirty="0" err="1"/>
              <a:t>Urestempor</a:t>
            </a:r>
            <a:r>
              <a:rPr lang="en-US" dirty="0"/>
              <a:t> ra </a:t>
            </a:r>
            <a:r>
              <a:rPr lang="en-US" dirty="0" err="1"/>
              <a:t>aut</a:t>
            </a:r>
            <a:r>
              <a:rPr lang="en-US" dirty="0"/>
              <a:t> </a:t>
            </a:r>
            <a:r>
              <a:rPr lang="en-US" dirty="0" err="1"/>
              <a:t>velique</a:t>
            </a:r>
            <a:r>
              <a:rPr lang="en-US" dirty="0"/>
              <a:t> </a:t>
            </a:r>
            <a:r>
              <a:rPr lang="en-US" dirty="0" err="1"/>
              <a:t>perum</a:t>
            </a:r>
            <a:r>
              <a:rPr lang="en-US" dirty="0"/>
              <a:t> </a:t>
            </a:r>
            <a:r>
              <a:rPr lang="en-US" dirty="0" err="1"/>
              <a:t>enim</a:t>
            </a:r>
            <a:r>
              <a:rPr lang="en-US" dirty="0"/>
              <a:t> qui </a:t>
            </a:r>
            <a:r>
              <a:rPr lang="en-US" dirty="0" err="1"/>
              <a:t>omnimus</a:t>
            </a:r>
            <a:r>
              <a:rPr lang="en-US" dirty="0"/>
              <a:t>, sunt </a:t>
            </a:r>
            <a:r>
              <a:rPr lang="en-US" dirty="0" err="1"/>
              <a:t>fuga</a:t>
            </a:r>
            <a:r>
              <a:rPr lang="en-US" dirty="0"/>
              <a:t>.</a:t>
            </a:r>
          </a:p>
          <a:p>
            <a:pPr marL="280067" marR="0" lvl="1" indent="-280067" algn="l" defTabSz="914192" rtl="0" eaLnBrk="1" fontAlgn="auto" latinLnBrk="0" hangingPunct="1">
              <a:lnSpc>
                <a:spcPts val="1765"/>
              </a:lnSpc>
              <a:spcBef>
                <a:spcPts val="1175"/>
              </a:spcBef>
              <a:spcAft>
                <a:spcPts val="0"/>
              </a:spcAft>
              <a:buClrTx/>
              <a:buSzPct val="90000"/>
              <a:tabLst/>
              <a:defRPr/>
            </a:pPr>
            <a:r>
              <a:rPr lang="en-US" dirty="0"/>
              <a:t>Body copy Segoe Regular 14/18.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r>
              <a:rPr lang="en-US" dirty="0" err="1"/>
              <a:t>Urestempor</a:t>
            </a:r>
            <a:r>
              <a:rPr lang="en-US" dirty="0"/>
              <a:t> </a:t>
            </a:r>
            <a:r>
              <a:rPr lang="en-US" dirty="0" err="1"/>
              <a:t>ra</a:t>
            </a:r>
            <a:r>
              <a:rPr lang="en-US" dirty="0"/>
              <a:t> </a:t>
            </a:r>
            <a:r>
              <a:rPr lang="en-US" dirty="0" err="1"/>
              <a:t>aut</a:t>
            </a:r>
            <a:r>
              <a:rPr lang="en-US" dirty="0"/>
              <a:t> </a:t>
            </a:r>
            <a:r>
              <a:rPr lang="en-US" dirty="0" err="1"/>
              <a:t>velique</a:t>
            </a:r>
            <a:r>
              <a:rPr lang="en-US" dirty="0"/>
              <a:t> </a:t>
            </a:r>
            <a:r>
              <a:rPr lang="en-US" dirty="0" err="1"/>
              <a:t>perum</a:t>
            </a:r>
            <a:r>
              <a:rPr lang="en-US" dirty="0"/>
              <a:t> </a:t>
            </a:r>
            <a:r>
              <a:rPr lang="en-US" dirty="0" err="1"/>
              <a:t>enim</a:t>
            </a:r>
            <a:r>
              <a:rPr lang="en-US" dirty="0"/>
              <a:t> qui </a:t>
            </a:r>
            <a:r>
              <a:rPr lang="en-US" dirty="0" err="1"/>
              <a:t>omnimus</a:t>
            </a:r>
            <a:r>
              <a:rPr lang="en-US" dirty="0"/>
              <a:t>, </a:t>
            </a:r>
            <a:r>
              <a:rPr lang="en-US" dirty="0" err="1"/>
              <a:t>sunt</a:t>
            </a:r>
            <a:r>
              <a:rPr lang="en-US" dirty="0"/>
              <a:t> </a:t>
            </a:r>
            <a:r>
              <a:rPr lang="en-US" dirty="0" err="1"/>
              <a:t>fuga</a:t>
            </a:r>
            <a:r>
              <a:rPr lang="en-US" dirty="0"/>
              <a:t>.</a:t>
            </a:r>
          </a:p>
          <a:p>
            <a:pPr lvl="1"/>
            <a:endParaRPr lang="en-US" dirty="0"/>
          </a:p>
        </p:txBody>
      </p:sp>
      <p:sp>
        <p:nvSpPr>
          <p:cNvPr id="21" name="Text Placeholder 4">
            <a:extLst>
              <a:ext uri="{FF2B5EF4-FFF2-40B4-BE49-F238E27FC236}">
                <a16:creationId xmlns:a16="http://schemas.microsoft.com/office/drawing/2014/main" id="{03383CEA-4FEB-4C9E-B7D6-3B36BC8EB75A}"/>
              </a:ext>
            </a:extLst>
          </p:cNvPr>
          <p:cNvSpPr>
            <a:spLocks noGrp="1"/>
          </p:cNvSpPr>
          <p:nvPr>
            <p:ph type="body" sz="quarter" idx="12" hasCustomPrompt="1"/>
          </p:nvPr>
        </p:nvSpPr>
        <p:spPr>
          <a:xfrm>
            <a:off x="4318450" y="3151389"/>
            <a:ext cx="3618381" cy="2675220"/>
          </a:xfrm>
        </p:spPr>
        <p:txBody>
          <a:bodyPr lIns="0" tIns="0" rIns="0" bIns="0"/>
          <a:lstStyle>
            <a:lvl1pPr marL="0" indent="0">
              <a:lnSpc>
                <a:spcPts val="1765"/>
              </a:lnSpc>
              <a:spcBef>
                <a:spcPts val="0"/>
              </a:spcBef>
              <a:spcAft>
                <a:spcPts val="588"/>
              </a:spcAft>
              <a:buNone/>
              <a:defRPr sz="1371" b="0" spc="0" baseline="0">
                <a:solidFill>
                  <a:srgbClr val="008C72"/>
                </a:solidFill>
                <a:latin typeface="+mj-lt"/>
              </a:defRPr>
            </a:lvl1pPr>
            <a:lvl2pPr marL="280067" marR="0" indent="-280067" algn="l" defTabSz="914192" rtl="0" eaLnBrk="1" fontAlgn="auto" latinLnBrk="0" hangingPunct="1">
              <a:lnSpc>
                <a:spcPts val="1765"/>
              </a:lnSpc>
              <a:spcBef>
                <a:spcPts val="0"/>
              </a:spcBef>
              <a:spcAft>
                <a:spcPts val="588"/>
              </a:spcAft>
              <a:buClrTx/>
              <a:buSzPct val="90000"/>
              <a:buFont typeface="Arial" panose="020B0604020202020204" pitchFamily="34" charset="0"/>
              <a:buChar char="•"/>
              <a:tabLst/>
              <a:defRPr lang="en-US" sz="1371" kern="1200" spc="0" baseline="0" dirty="0">
                <a:solidFill>
                  <a:schemeClr val="tx1"/>
                </a:solidFill>
                <a:latin typeface="+mn-lt"/>
                <a:ea typeface="+mn-ea"/>
                <a:cs typeface="+mn-cs"/>
              </a:defRPr>
            </a:lvl2pPr>
            <a:lvl3pPr marL="448107" indent="0">
              <a:buNone/>
              <a:defRPr/>
            </a:lvl3pPr>
            <a:lvl4pPr marL="672161" indent="0">
              <a:buNone/>
              <a:defRPr/>
            </a:lvl4pPr>
            <a:lvl5pPr marL="896214" indent="0">
              <a:buNone/>
              <a:defRPr/>
            </a:lvl5pPr>
          </a:lstStyle>
          <a:p>
            <a:pPr lvl="0"/>
            <a:r>
              <a:rPr lang="en-US" dirty="0"/>
              <a:t>Paragraph title Segoe UI </a:t>
            </a:r>
            <a:r>
              <a:rPr lang="en-US" dirty="0" err="1"/>
              <a:t>Semibold</a:t>
            </a:r>
            <a:r>
              <a:rPr lang="en-US" dirty="0"/>
              <a:t> 14/18</a:t>
            </a:r>
          </a:p>
          <a:p>
            <a:pPr marL="280067" marR="0" lvl="1" indent="-280067" algn="l" defTabSz="914192" rtl="0" eaLnBrk="1" fontAlgn="auto" latinLnBrk="0" hangingPunct="1">
              <a:lnSpc>
                <a:spcPts val="1765"/>
              </a:lnSpc>
              <a:spcBef>
                <a:spcPts val="1175"/>
              </a:spcBef>
              <a:spcAft>
                <a:spcPts val="0"/>
              </a:spcAft>
              <a:buClrTx/>
              <a:buSzPct val="90000"/>
              <a:tabLst/>
            </a:pPr>
            <a:r>
              <a:rPr lang="en-US" dirty="0"/>
              <a:t>Body copy Segoe Regular 14/18.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r>
              <a:rPr lang="en-US" dirty="0" err="1"/>
              <a:t>Urestempor</a:t>
            </a:r>
            <a:r>
              <a:rPr lang="en-US" dirty="0"/>
              <a:t> ra </a:t>
            </a:r>
            <a:r>
              <a:rPr lang="en-US" dirty="0" err="1"/>
              <a:t>aut</a:t>
            </a:r>
            <a:r>
              <a:rPr lang="en-US" dirty="0"/>
              <a:t> </a:t>
            </a:r>
            <a:r>
              <a:rPr lang="en-US" dirty="0" err="1"/>
              <a:t>velique</a:t>
            </a:r>
            <a:r>
              <a:rPr lang="en-US" dirty="0"/>
              <a:t> </a:t>
            </a:r>
            <a:r>
              <a:rPr lang="en-US" dirty="0" err="1"/>
              <a:t>perum</a:t>
            </a:r>
            <a:r>
              <a:rPr lang="en-US" dirty="0"/>
              <a:t> </a:t>
            </a:r>
            <a:r>
              <a:rPr lang="en-US" dirty="0" err="1"/>
              <a:t>enim</a:t>
            </a:r>
            <a:r>
              <a:rPr lang="en-US" dirty="0"/>
              <a:t> qui </a:t>
            </a:r>
            <a:r>
              <a:rPr lang="en-US" dirty="0" err="1"/>
              <a:t>omnimus</a:t>
            </a:r>
            <a:r>
              <a:rPr lang="en-US" dirty="0"/>
              <a:t>, sunt </a:t>
            </a:r>
            <a:r>
              <a:rPr lang="en-US" dirty="0" err="1"/>
              <a:t>fuga</a:t>
            </a:r>
            <a:r>
              <a:rPr lang="en-US" dirty="0"/>
              <a:t>.</a:t>
            </a:r>
          </a:p>
          <a:p>
            <a:pPr marL="280067" marR="0" lvl="1" indent="-280067" algn="l" defTabSz="914192" rtl="0" eaLnBrk="1" fontAlgn="auto" latinLnBrk="0" hangingPunct="1">
              <a:lnSpc>
                <a:spcPts val="1765"/>
              </a:lnSpc>
              <a:spcBef>
                <a:spcPts val="1175"/>
              </a:spcBef>
              <a:spcAft>
                <a:spcPts val="0"/>
              </a:spcAft>
              <a:buClrTx/>
              <a:buSzPct val="90000"/>
              <a:tabLst/>
              <a:defRPr/>
            </a:pPr>
            <a:r>
              <a:rPr lang="en-US" dirty="0"/>
              <a:t>Body copy Segoe Regular 14/18.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r>
              <a:rPr lang="en-US" dirty="0" err="1"/>
              <a:t>Urestempor</a:t>
            </a:r>
            <a:r>
              <a:rPr lang="en-US" dirty="0"/>
              <a:t> </a:t>
            </a:r>
            <a:r>
              <a:rPr lang="en-US" dirty="0" err="1"/>
              <a:t>ra</a:t>
            </a:r>
            <a:r>
              <a:rPr lang="en-US" dirty="0"/>
              <a:t> </a:t>
            </a:r>
            <a:r>
              <a:rPr lang="en-US" dirty="0" err="1"/>
              <a:t>aut</a:t>
            </a:r>
            <a:r>
              <a:rPr lang="en-US" dirty="0"/>
              <a:t> </a:t>
            </a:r>
            <a:r>
              <a:rPr lang="en-US" dirty="0" err="1"/>
              <a:t>velique</a:t>
            </a:r>
            <a:r>
              <a:rPr lang="en-US" dirty="0"/>
              <a:t> </a:t>
            </a:r>
            <a:r>
              <a:rPr lang="en-US" dirty="0" err="1"/>
              <a:t>perum</a:t>
            </a:r>
            <a:r>
              <a:rPr lang="en-US" dirty="0"/>
              <a:t> </a:t>
            </a:r>
            <a:r>
              <a:rPr lang="en-US" dirty="0" err="1"/>
              <a:t>enim</a:t>
            </a:r>
            <a:r>
              <a:rPr lang="en-US" dirty="0"/>
              <a:t> qui </a:t>
            </a:r>
            <a:r>
              <a:rPr lang="en-US" dirty="0" err="1"/>
              <a:t>omnimus</a:t>
            </a:r>
            <a:r>
              <a:rPr lang="en-US" dirty="0"/>
              <a:t>, </a:t>
            </a:r>
            <a:r>
              <a:rPr lang="en-US" dirty="0" err="1"/>
              <a:t>sunt</a:t>
            </a:r>
            <a:r>
              <a:rPr lang="en-US" dirty="0"/>
              <a:t> </a:t>
            </a:r>
            <a:r>
              <a:rPr lang="en-US" dirty="0" err="1"/>
              <a:t>fuga</a:t>
            </a:r>
            <a:r>
              <a:rPr lang="en-US" dirty="0"/>
              <a:t>.</a:t>
            </a:r>
          </a:p>
          <a:p>
            <a:pPr lvl="1"/>
            <a:endParaRPr lang="en-US" dirty="0"/>
          </a:p>
        </p:txBody>
      </p:sp>
      <p:sp>
        <p:nvSpPr>
          <p:cNvPr id="22" name="Text Placeholder 4">
            <a:extLst>
              <a:ext uri="{FF2B5EF4-FFF2-40B4-BE49-F238E27FC236}">
                <a16:creationId xmlns:a16="http://schemas.microsoft.com/office/drawing/2014/main" id="{35007055-7118-477F-B301-DB401591FA27}"/>
              </a:ext>
            </a:extLst>
          </p:cNvPr>
          <p:cNvSpPr>
            <a:spLocks noGrp="1"/>
          </p:cNvSpPr>
          <p:nvPr>
            <p:ph type="body" sz="quarter" idx="13" hasCustomPrompt="1"/>
          </p:nvPr>
        </p:nvSpPr>
        <p:spPr>
          <a:xfrm>
            <a:off x="8149961" y="3151389"/>
            <a:ext cx="3618381" cy="2675220"/>
          </a:xfrm>
        </p:spPr>
        <p:txBody>
          <a:bodyPr lIns="0" tIns="0" rIns="0" bIns="0"/>
          <a:lstStyle>
            <a:lvl1pPr marL="0" indent="0">
              <a:lnSpc>
                <a:spcPts val="1765"/>
              </a:lnSpc>
              <a:spcBef>
                <a:spcPts val="0"/>
              </a:spcBef>
              <a:spcAft>
                <a:spcPts val="588"/>
              </a:spcAft>
              <a:buNone/>
              <a:defRPr sz="1371" b="0" spc="0" baseline="0">
                <a:solidFill>
                  <a:srgbClr val="008C72"/>
                </a:solidFill>
                <a:latin typeface="+mj-lt"/>
              </a:defRPr>
            </a:lvl1pPr>
            <a:lvl2pPr marL="280067" marR="0" indent="-280067" algn="l" defTabSz="914192" rtl="0" eaLnBrk="1" fontAlgn="auto" latinLnBrk="0" hangingPunct="1">
              <a:lnSpc>
                <a:spcPts val="1765"/>
              </a:lnSpc>
              <a:spcBef>
                <a:spcPts val="0"/>
              </a:spcBef>
              <a:spcAft>
                <a:spcPts val="588"/>
              </a:spcAft>
              <a:buClrTx/>
              <a:buSzPct val="90000"/>
              <a:buFont typeface="Arial" panose="020B0604020202020204" pitchFamily="34" charset="0"/>
              <a:buChar char="•"/>
              <a:tabLst/>
              <a:defRPr lang="en-US" sz="1371" kern="1200" spc="0" baseline="0" dirty="0">
                <a:solidFill>
                  <a:schemeClr val="tx1"/>
                </a:solidFill>
                <a:latin typeface="+mn-lt"/>
                <a:ea typeface="+mn-ea"/>
                <a:cs typeface="+mn-cs"/>
              </a:defRPr>
            </a:lvl2pPr>
            <a:lvl3pPr marL="448107" indent="0">
              <a:buNone/>
              <a:defRPr/>
            </a:lvl3pPr>
            <a:lvl4pPr marL="672161" indent="0">
              <a:buNone/>
              <a:defRPr/>
            </a:lvl4pPr>
            <a:lvl5pPr marL="896214" indent="0">
              <a:buNone/>
              <a:defRPr/>
            </a:lvl5pPr>
          </a:lstStyle>
          <a:p>
            <a:pPr lvl="0"/>
            <a:r>
              <a:rPr lang="en-US" dirty="0"/>
              <a:t>Paragraph title Segoe UI </a:t>
            </a:r>
            <a:r>
              <a:rPr lang="en-US" dirty="0" err="1"/>
              <a:t>Semibold</a:t>
            </a:r>
            <a:r>
              <a:rPr lang="en-US" dirty="0"/>
              <a:t> 14/18</a:t>
            </a:r>
          </a:p>
          <a:p>
            <a:pPr marL="280067" marR="0" lvl="1" indent="-280067" algn="l" defTabSz="914192" rtl="0" eaLnBrk="1" fontAlgn="auto" latinLnBrk="0" hangingPunct="1">
              <a:lnSpc>
                <a:spcPts val="1765"/>
              </a:lnSpc>
              <a:spcBef>
                <a:spcPts val="1175"/>
              </a:spcBef>
              <a:spcAft>
                <a:spcPts val="0"/>
              </a:spcAft>
              <a:buClrTx/>
              <a:buSzPct val="90000"/>
              <a:tabLst/>
            </a:pPr>
            <a:r>
              <a:rPr lang="en-US" dirty="0"/>
              <a:t>Body copy Segoe Regular 14/18.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r>
              <a:rPr lang="en-US" dirty="0" err="1"/>
              <a:t>Urestempor</a:t>
            </a:r>
            <a:r>
              <a:rPr lang="en-US" dirty="0"/>
              <a:t> ra </a:t>
            </a:r>
            <a:r>
              <a:rPr lang="en-US" dirty="0" err="1"/>
              <a:t>aut</a:t>
            </a:r>
            <a:r>
              <a:rPr lang="en-US" dirty="0"/>
              <a:t> </a:t>
            </a:r>
            <a:r>
              <a:rPr lang="en-US" dirty="0" err="1"/>
              <a:t>velique</a:t>
            </a:r>
            <a:r>
              <a:rPr lang="en-US" dirty="0"/>
              <a:t> </a:t>
            </a:r>
            <a:r>
              <a:rPr lang="en-US" dirty="0" err="1"/>
              <a:t>perum</a:t>
            </a:r>
            <a:r>
              <a:rPr lang="en-US" dirty="0"/>
              <a:t> </a:t>
            </a:r>
            <a:r>
              <a:rPr lang="en-US" dirty="0" err="1"/>
              <a:t>enim</a:t>
            </a:r>
            <a:r>
              <a:rPr lang="en-US" dirty="0"/>
              <a:t> qui </a:t>
            </a:r>
            <a:r>
              <a:rPr lang="en-US" dirty="0" err="1"/>
              <a:t>omnimus</a:t>
            </a:r>
            <a:r>
              <a:rPr lang="en-US" dirty="0"/>
              <a:t>, sunt </a:t>
            </a:r>
            <a:r>
              <a:rPr lang="en-US" dirty="0" err="1"/>
              <a:t>fuga</a:t>
            </a:r>
            <a:r>
              <a:rPr lang="en-US" dirty="0"/>
              <a:t>.</a:t>
            </a:r>
          </a:p>
          <a:p>
            <a:pPr marL="280067" marR="0" lvl="1" indent="-280067" algn="l" defTabSz="914192" rtl="0" eaLnBrk="1" fontAlgn="auto" latinLnBrk="0" hangingPunct="1">
              <a:lnSpc>
                <a:spcPts val="1765"/>
              </a:lnSpc>
              <a:spcBef>
                <a:spcPts val="1175"/>
              </a:spcBef>
              <a:spcAft>
                <a:spcPts val="0"/>
              </a:spcAft>
              <a:buClrTx/>
              <a:buSzPct val="90000"/>
              <a:tabLst/>
              <a:defRPr/>
            </a:pPr>
            <a:r>
              <a:rPr lang="en-US" dirty="0"/>
              <a:t>Body copy Segoe Regular 14/18.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r>
              <a:rPr lang="en-US" dirty="0" err="1"/>
              <a:t>Urestempor</a:t>
            </a:r>
            <a:r>
              <a:rPr lang="en-US" dirty="0"/>
              <a:t> </a:t>
            </a:r>
            <a:r>
              <a:rPr lang="en-US" dirty="0" err="1"/>
              <a:t>ra</a:t>
            </a:r>
            <a:r>
              <a:rPr lang="en-US" dirty="0"/>
              <a:t> </a:t>
            </a:r>
            <a:r>
              <a:rPr lang="en-US" dirty="0" err="1"/>
              <a:t>aut</a:t>
            </a:r>
            <a:r>
              <a:rPr lang="en-US" dirty="0"/>
              <a:t> </a:t>
            </a:r>
            <a:r>
              <a:rPr lang="en-US" dirty="0" err="1"/>
              <a:t>velique</a:t>
            </a:r>
            <a:r>
              <a:rPr lang="en-US" dirty="0"/>
              <a:t> </a:t>
            </a:r>
            <a:r>
              <a:rPr lang="en-US" dirty="0" err="1"/>
              <a:t>perum</a:t>
            </a:r>
            <a:r>
              <a:rPr lang="en-US" dirty="0"/>
              <a:t> </a:t>
            </a:r>
            <a:r>
              <a:rPr lang="en-US" dirty="0" err="1"/>
              <a:t>enim</a:t>
            </a:r>
            <a:r>
              <a:rPr lang="en-US" dirty="0"/>
              <a:t> qui </a:t>
            </a:r>
            <a:r>
              <a:rPr lang="en-US" dirty="0" err="1"/>
              <a:t>omnimus</a:t>
            </a:r>
            <a:r>
              <a:rPr lang="en-US" dirty="0"/>
              <a:t>, </a:t>
            </a:r>
            <a:r>
              <a:rPr lang="en-US" dirty="0" err="1"/>
              <a:t>sunt</a:t>
            </a:r>
            <a:r>
              <a:rPr lang="en-US" dirty="0"/>
              <a:t> </a:t>
            </a:r>
            <a:r>
              <a:rPr lang="en-US" dirty="0" err="1"/>
              <a:t>fuga</a:t>
            </a:r>
            <a:r>
              <a:rPr lang="en-US" dirty="0"/>
              <a:t>.</a:t>
            </a:r>
          </a:p>
          <a:p>
            <a:pPr lvl="1"/>
            <a:endParaRPr lang="en-US" dirty="0"/>
          </a:p>
        </p:txBody>
      </p:sp>
      <p:sp>
        <p:nvSpPr>
          <p:cNvPr id="8" name="Footer Placeholder 14">
            <a:extLst>
              <a:ext uri="{FF2B5EF4-FFF2-40B4-BE49-F238E27FC236}">
                <a16:creationId xmlns:a16="http://schemas.microsoft.com/office/drawing/2014/main" id="{C3334197-F6FD-4697-BB72-4AD1810C0BAB}"/>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pPr defTabSz="914192">
              <a:defRPr/>
            </a:pPr>
            <a:r>
              <a:rPr lang="en-US">
                <a:solidFill>
                  <a:srgbClr val="FFFFFF">
                    <a:lumMod val="65000"/>
                  </a:srgbClr>
                </a:solidFill>
              </a:rPr>
              <a:t>© Microsoft Corporation                                                                                  								                      Dynamics 365 </a:t>
            </a:r>
            <a:endParaRPr lang="en-US" dirty="0">
              <a:solidFill>
                <a:srgbClr val="FFFFFF">
                  <a:lumMod val="65000"/>
                </a:srgbClr>
              </a:solidFill>
            </a:endParaRPr>
          </a:p>
        </p:txBody>
      </p:sp>
    </p:spTree>
    <p:extLst>
      <p:ext uri="{BB962C8B-B14F-4D97-AF65-F5344CB8AC3E}">
        <p14:creationId xmlns:p14="http://schemas.microsoft.com/office/powerpoint/2010/main" val="1666298407"/>
      </p:ext>
    </p:extLst>
  </p:cSld>
  <p:clrMapOvr>
    <a:masterClrMapping/>
  </p:clrMapOvr>
  <p:transition>
    <p:fade/>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p:cSld name="Text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dirty="0"/>
              <a:t>Text option 2: two columns copy heavy</a:t>
            </a:r>
          </a:p>
        </p:txBody>
      </p:sp>
      <p:sp>
        <p:nvSpPr>
          <p:cNvPr id="16" name="Text Placeholder 4">
            <a:extLst>
              <a:ext uri="{FF2B5EF4-FFF2-40B4-BE49-F238E27FC236}">
                <a16:creationId xmlns:a16="http://schemas.microsoft.com/office/drawing/2014/main" id="{99E39B6D-21AF-485C-B606-D6EA248988A6}"/>
              </a:ext>
            </a:extLst>
          </p:cNvPr>
          <p:cNvSpPr>
            <a:spLocks noGrp="1"/>
          </p:cNvSpPr>
          <p:nvPr>
            <p:ph type="body" sz="quarter" idx="13" hasCustomPrompt="1"/>
          </p:nvPr>
        </p:nvSpPr>
        <p:spPr>
          <a:xfrm>
            <a:off x="455996" y="2363624"/>
            <a:ext cx="3618381" cy="2483629"/>
          </a:xfrm>
        </p:spPr>
        <p:txBody>
          <a:bodyPr lIns="0" tIns="0" rIns="0" bIns="0"/>
          <a:lstStyle>
            <a:lvl1pPr marL="0" indent="0">
              <a:lnSpc>
                <a:spcPts val="1765"/>
              </a:lnSpc>
              <a:spcBef>
                <a:spcPts val="1176"/>
              </a:spcBef>
              <a:buNone/>
              <a:defRPr lang="en-US" sz="1371" b="0" kern="1200" spc="0" baseline="0" dirty="0">
                <a:solidFill>
                  <a:schemeClr val="tx2"/>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a:spcBef>
                <a:spcPts val="1200"/>
              </a:spcBef>
            </a:pPr>
            <a:r>
              <a:rPr lang="en-US" b="0" dirty="0">
                <a:solidFill>
                  <a:schemeClr val="tx2"/>
                </a:solidFill>
                <a:latin typeface="+mj-lt"/>
              </a:rPr>
              <a:t>Paragraph title Segoe UI </a:t>
            </a:r>
            <a:r>
              <a:rPr lang="en-US" b="0" dirty="0" err="1">
                <a:solidFill>
                  <a:schemeClr val="tx2"/>
                </a:solidFill>
                <a:latin typeface="+mj-lt"/>
              </a:rPr>
              <a:t>Semibold</a:t>
            </a:r>
            <a:r>
              <a:rPr lang="en-US" b="0" dirty="0">
                <a:solidFill>
                  <a:schemeClr val="tx2"/>
                </a:solidFill>
                <a:latin typeface="+mj-lt"/>
              </a:rPr>
              <a:t> 14/18</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a:p>
            <a:pPr lvl="1"/>
            <a:r>
              <a:rPr lang="en-US" dirty="0"/>
              <a:t>Body copy Segoe Regular 14/18.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r>
              <a:rPr lang="en-US" dirty="0" err="1"/>
              <a:t>Urestempor</a:t>
            </a:r>
            <a:r>
              <a:rPr lang="en-US" dirty="0"/>
              <a:t> ra </a:t>
            </a:r>
            <a:r>
              <a:rPr lang="en-US" dirty="0" err="1"/>
              <a:t>aut</a:t>
            </a:r>
            <a:r>
              <a:rPr lang="en-US" dirty="0"/>
              <a:t> </a:t>
            </a:r>
            <a:r>
              <a:rPr lang="en-US" dirty="0" err="1"/>
              <a:t>velique</a:t>
            </a:r>
            <a:r>
              <a:rPr lang="en-US" dirty="0"/>
              <a:t> </a:t>
            </a:r>
            <a:r>
              <a:rPr lang="en-US" dirty="0" err="1"/>
              <a:t>perum</a:t>
            </a:r>
            <a:r>
              <a:rPr lang="en-US" dirty="0"/>
              <a:t> </a:t>
            </a:r>
            <a:r>
              <a:rPr lang="en-US" dirty="0" err="1"/>
              <a:t>enim</a:t>
            </a:r>
            <a:r>
              <a:rPr lang="en-US" dirty="0"/>
              <a:t> qui </a:t>
            </a:r>
            <a:r>
              <a:rPr lang="en-US" dirty="0" err="1"/>
              <a:t>omnimus</a:t>
            </a:r>
            <a:r>
              <a:rPr lang="en-US" dirty="0"/>
              <a:t>, sunt </a:t>
            </a:r>
            <a:r>
              <a:rPr lang="en-US" dirty="0" err="1"/>
              <a:t>fuga</a:t>
            </a:r>
            <a:r>
              <a:rPr lang="en-US" dirty="0"/>
              <a:t>.</a:t>
            </a:r>
          </a:p>
          <a:p>
            <a:pPr lvl="1"/>
            <a:endParaRPr lang="en-US" dirty="0"/>
          </a:p>
        </p:txBody>
      </p:sp>
      <p:sp>
        <p:nvSpPr>
          <p:cNvPr id="17" name="Text Placeholder 4">
            <a:extLst>
              <a:ext uri="{FF2B5EF4-FFF2-40B4-BE49-F238E27FC236}">
                <a16:creationId xmlns:a16="http://schemas.microsoft.com/office/drawing/2014/main" id="{D0D85DDD-B7EA-4D73-BA98-A5ACF1DB2D33}"/>
              </a:ext>
            </a:extLst>
          </p:cNvPr>
          <p:cNvSpPr>
            <a:spLocks noGrp="1"/>
          </p:cNvSpPr>
          <p:nvPr>
            <p:ph type="body" sz="quarter" idx="14" hasCustomPrompt="1"/>
          </p:nvPr>
        </p:nvSpPr>
        <p:spPr>
          <a:xfrm>
            <a:off x="4303152" y="2363624"/>
            <a:ext cx="3618381" cy="2483629"/>
          </a:xfrm>
        </p:spPr>
        <p:txBody>
          <a:bodyPr lIns="0" tIns="0" rIns="0" bIns="0"/>
          <a:lstStyle>
            <a:lvl1pPr marL="0" indent="0">
              <a:lnSpc>
                <a:spcPts val="1765"/>
              </a:lnSpc>
              <a:spcBef>
                <a:spcPts val="1176"/>
              </a:spcBef>
              <a:buNone/>
              <a:defRPr lang="en-US" sz="1371" b="0" kern="1200" spc="0" baseline="0" dirty="0">
                <a:solidFill>
                  <a:schemeClr val="tx2"/>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a:spcBef>
                <a:spcPts val="1200"/>
              </a:spcBef>
            </a:pPr>
            <a:r>
              <a:rPr lang="en-US" b="0" dirty="0">
                <a:solidFill>
                  <a:schemeClr val="tx2"/>
                </a:solidFill>
                <a:latin typeface="+mj-lt"/>
              </a:rPr>
              <a:t>Paragraph title Segoe UI </a:t>
            </a:r>
            <a:r>
              <a:rPr lang="en-US" b="0" dirty="0" err="1">
                <a:solidFill>
                  <a:schemeClr val="tx2"/>
                </a:solidFill>
                <a:latin typeface="+mj-lt"/>
              </a:rPr>
              <a:t>Semibold</a:t>
            </a:r>
            <a:r>
              <a:rPr lang="en-US" b="0" dirty="0">
                <a:solidFill>
                  <a:schemeClr val="tx2"/>
                </a:solidFill>
                <a:latin typeface="+mj-lt"/>
              </a:rPr>
              <a:t> 14/18</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a:p>
            <a:pPr lvl="1"/>
            <a:r>
              <a:rPr lang="en-US" dirty="0"/>
              <a:t>Body copy Segoe Regular 14/18.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r>
              <a:rPr lang="en-US" dirty="0" err="1"/>
              <a:t>Urestempor</a:t>
            </a:r>
            <a:r>
              <a:rPr lang="en-US" dirty="0"/>
              <a:t> ra </a:t>
            </a:r>
            <a:r>
              <a:rPr lang="en-US" dirty="0" err="1"/>
              <a:t>aut</a:t>
            </a:r>
            <a:r>
              <a:rPr lang="en-US" dirty="0"/>
              <a:t> </a:t>
            </a:r>
            <a:r>
              <a:rPr lang="en-US" dirty="0" err="1"/>
              <a:t>velique</a:t>
            </a:r>
            <a:r>
              <a:rPr lang="en-US" dirty="0"/>
              <a:t> </a:t>
            </a:r>
            <a:r>
              <a:rPr lang="en-US" dirty="0" err="1"/>
              <a:t>perum</a:t>
            </a:r>
            <a:r>
              <a:rPr lang="en-US" dirty="0"/>
              <a:t> </a:t>
            </a:r>
            <a:r>
              <a:rPr lang="en-US" dirty="0" err="1"/>
              <a:t>enim</a:t>
            </a:r>
            <a:r>
              <a:rPr lang="en-US" dirty="0"/>
              <a:t> qui </a:t>
            </a:r>
            <a:r>
              <a:rPr lang="en-US" dirty="0" err="1"/>
              <a:t>omnimus</a:t>
            </a:r>
            <a:r>
              <a:rPr lang="en-US" dirty="0"/>
              <a:t>, sunt </a:t>
            </a:r>
            <a:r>
              <a:rPr lang="en-US" dirty="0" err="1"/>
              <a:t>fuga</a:t>
            </a:r>
            <a:r>
              <a:rPr lang="en-US" dirty="0"/>
              <a:t>.</a:t>
            </a:r>
          </a:p>
          <a:p>
            <a:pPr lvl="1"/>
            <a:endParaRPr lang="en-US" dirty="0"/>
          </a:p>
        </p:txBody>
      </p:sp>
      <p:sp>
        <p:nvSpPr>
          <p:cNvPr id="7" name="Footer Placeholder 14">
            <a:extLst>
              <a:ext uri="{FF2B5EF4-FFF2-40B4-BE49-F238E27FC236}">
                <a16:creationId xmlns:a16="http://schemas.microsoft.com/office/drawing/2014/main" id="{DB61DE79-74B8-40AA-A2F6-483C4BB58B61}"/>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pPr defTabSz="914192">
              <a:defRPr/>
            </a:pPr>
            <a:r>
              <a:rPr lang="en-US">
                <a:solidFill>
                  <a:srgbClr val="FFFFFF">
                    <a:lumMod val="65000"/>
                  </a:srgbClr>
                </a:solidFill>
              </a:rPr>
              <a:t>© Microsoft Corporation                                                                                  								                      Dynamics 365 </a:t>
            </a:r>
            <a:endParaRPr lang="en-US" dirty="0">
              <a:solidFill>
                <a:srgbClr val="FFFFFF">
                  <a:lumMod val="65000"/>
                </a:srgbClr>
              </a:solidFill>
            </a:endParaRPr>
          </a:p>
        </p:txBody>
      </p:sp>
    </p:spTree>
    <p:extLst>
      <p:ext uri="{BB962C8B-B14F-4D97-AF65-F5344CB8AC3E}">
        <p14:creationId xmlns:p14="http://schemas.microsoft.com/office/powerpoint/2010/main" val="4237691318"/>
      </p:ext>
    </p:extLst>
  </p:cSld>
  <p:clrMapOvr>
    <a:masterClrMapping/>
  </p:clrMapOvr>
  <p:transition>
    <p:fade/>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p:cSld name="Text option 3">
    <p:spTree>
      <p:nvGrpSpPr>
        <p:cNvPr id="1" name=""/>
        <p:cNvGrpSpPr/>
        <p:nvPr/>
      </p:nvGrpSpPr>
      <p:grpSpPr>
        <a:xfrm>
          <a:off x="0" y="0"/>
          <a:ext cx="0" cy="0"/>
          <a:chOff x="0" y="0"/>
          <a:chExt cx="0" cy="0"/>
        </a:xfrm>
      </p:grpSpPr>
      <p:sp>
        <p:nvSpPr>
          <p:cNvPr id="16" name="Content Placeholder 15"/>
          <p:cNvSpPr>
            <a:spLocks noGrp="1"/>
          </p:cNvSpPr>
          <p:nvPr>
            <p:ph sz="quarter" idx="17" hasCustomPrompt="1"/>
          </p:nvPr>
        </p:nvSpPr>
        <p:spPr>
          <a:xfrm>
            <a:off x="464959" y="1599725"/>
            <a:ext cx="3609417" cy="3099393"/>
          </a:xfrm>
          <a:blipFill>
            <a:blip r:embed="rId2"/>
            <a:stretch>
              <a:fillRect/>
            </a:stretch>
          </a:blipFill>
        </p:spPr>
        <p:txBody>
          <a:bodyPr anchor="ctr" anchorCtr="0">
            <a:noAutofit/>
          </a:bodyPr>
          <a:lstStyle>
            <a:lvl1pPr marL="0" indent="0" algn="ctr">
              <a:buNone/>
              <a:defRPr sz="1961">
                <a:solidFill>
                  <a:schemeClr val="bg1"/>
                </a:solidFill>
              </a:defRPr>
            </a:lvl1pPr>
          </a:lstStyle>
          <a:p>
            <a:pPr lvl="0"/>
            <a:r>
              <a:rPr lang="en-US" dirty="0"/>
              <a:t>Place photo</a:t>
            </a:r>
          </a:p>
        </p:txBody>
      </p:sp>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dirty="0"/>
              <a:t>Text option 3: three columns images and text</a:t>
            </a:r>
          </a:p>
        </p:txBody>
      </p:sp>
      <p:sp>
        <p:nvSpPr>
          <p:cNvPr id="5" name="Text Placeholder 4"/>
          <p:cNvSpPr>
            <a:spLocks noGrp="1"/>
          </p:cNvSpPr>
          <p:nvPr>
            <p:ph type="body" sz="quarter" idx="11" hasCustomPrompt="1"/>
          </p:nvPr>
        </p:nvSpPr>
        <p:spPr>
          <a:xfrm>
            <a:off x="455996" y="4927922"/>
            <a:ext cx="3618381" cy="1201226"/>
          </a:xfrm>
        </p:spPr>
        <p:txBody>
          <a:bodyPr lIns="0" tIns="0" rIns="0" bIns="0"/>
          <a:lstStyle>
            <a:lvl1pPr marL="0" indent="0">
              <a:lnSpc>
                <a:spcPts val="1765"/>
              </a:lnSpc>
              <a:spcBef>
                <a:spcPts val="1176"/>
              </a:spcBef>
              <a:buNone/>
              <a:defRPr lang="en-US" sz="1371" b="0" kern="1200" spc="0" baseline="0" dirty="0">
                <a:solidFill>
                  <a:schemeClr val="tx2"/>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a:spcBef>
                <a:spcPts val="1200"/>
              </a:spcBef>
            </a:pPr>
            <a:r>
              <a:rPr lang="en-US" b="0" dirty="0">
                <a:solidFill>
                  <a:schemeClr val="tx2"/>
                </a:solidFill>
                <a:latin typeface="+mj-lt"/>
              </a:rPr>
              <a:t>Paragraph title Segoe UI </a:t>
            </a:r>
            <a:r>
              <a:rPr lang="en-US" b="0" dirty="0" err="1">
                <a:solidFill>
                  <a:schemeClr val="tx2"/>
                </a:solidFill>
                <a:latin typeface="+mj-lt"/>
              </a:rPr>
              <a:t>Semibold</a:t>
            </a:r>
            <a:r>
              <a:rPr lang="en-US" b="0" dirty="0">
                <a:solidFill>
                  <a:schemeClr val="tx2"/>
                </a:solidFill>
                <a:latin typeface="+mj-lt"/>
              </a:rPr>
              <a:t> 14/18</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p:txBody>
      </p:sp>
      <p:sp>
        <p:nvSpPr>
          <p:cNvPr id="10" name="Text Placeholder 4"/>
          <p:cNvSpPr>
            <a:spLocks noGrp="1"/>
          </p:cNvSpPr>
          <p:nvPr>
            <p:ph type="body" sz="quarter" idx="13" hasCustomPrompt="1"/>
          </p:nvPr>
        </p:nvSpPr>
        <p:spPr>
          <a:xfrm>
            <a:off x="8144084" y="4927922"/>
            <a:ext cx="3618381" cy="1201226"/>
          </a:xfrm>
        </p:spPr>
        <p:txBody>
          <a:bodyPr lIns="0" tIns="0" rIns="0" bIns="0"/>
          <a:lstStyle>
            <a:lvl1pPr marL="0" indent="0">
              <a:lnSpc>
                <a:spcPts val="1765"/>
              </a:lnSpc>
              <a:spcBef>
                <a:spcPts val="1176"/>
              </a:spcBef>
              <a:buNone/>
              <a:defRPr lang="en-US" sz="1371" b="0" kern="1200" spc="0" baseline="0" dirty="0">
                <a:solidFill>
                  <a:schemeClr val="tx2"/>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a:spcBef>
                <a:spcPts val="1200"/>
              </a:spcBef>
            </a:pPr>
            <a:r>
              <a:rPr lang="en-US" b="0" dirty="0">
                <a:solidFill>
                  <a:schemeClr val="tx2"/>
                </a:solidFill>
                <a:latin typeface="+mj-lt"/>
              </a:rPr>
              <a:t>Paragraph title Segoe UI </a:t>
            </a:r>
            <a:r>
              <a:rPr lang="en-US" b="0" dirty="0" err="1">
                <a:solidFill>
                  <a:schemeClr val="tx2"/>
                </a:solidFill>
                <a:latin typeface="+mj-lt"/>
              </a:rPr>
              <a:t>Semibold</a:t>
            </a:r>
            <a:r>
              <a:rPr lang="en-US" b="0" dirty="0">
                <a:solidFill>
                  <a:schemeClr val="tx2"/>
                </a:solidFill>
                <a:latin typeface="+mj-lt"/>
              </a:rPr>
              <a:t> 14/18</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p:txBody>
      </p:sp>
      <p:sp>
        <p:nvSpPr>
          <p:cNvPr id="25" name="Content Placeholder 15">
            <a:extLst>
              <a:ext uri="{FF2B5EF4-FFF2-40B4-BE49-F238E27FC236}">
                <a16:creationId xmlns:a16="http://schemas.microsoft.com/office/drawing/2014/main" id="{FF38BC9F-387A-498E-A040-4619A490AEDD}"/>
              </a:ext>
            </a:extLst>
          </p:cNvPr>
          <p:cNvSpPr>
            <a:spLocks noGrp="1"/>
          </p:cNvSpPr>
          <p:nvPr>
            <p:ph sz="quarter" idx="18" hasCustomPrompt="1"/>
          </p:nvPr>
        </p:nvSpPr>
        <p:spPr>
          <a:xfrm>
            <a:off x="4300040" y="1599725"/>
            <a:ext cx="3609417" cy="3099393"/>
          </a:xfrm>
          <a:blipFill>
            <a:blip r:embed="rId3"/>
            <a:stretch>
              <a:fillRect/>
            </a:stretch>
          </a:blipFill>
        </p:spPr>
        <p:txBody>
          <a:bodyPr anchor="ctr" anchorCtr="0">
            <a:noAutofit/>
          </a:bodyPr>
          <a:lstStyle>
            <a:lvl1pPr marL="0" indent="0" algn="ctr">
              <a:buNone/>
              <a:defRPr sz="1961">
                <a:solidFill>
                  <a:schemeClr val="bg1"/>
                </a:solidFill>
              </a:defRPr>
            </a:lvl1pPr>
          </a:lstStyle>
          <a:p>
            <a:pPr lvl="0"/>
            <a:r>
              <a:rPr lang="en-US" dirty="0"/>
              <a:t>Place photo</a:t>
            </a:r>
          </a:p>
        </p:txBody>
      </p:sp>
      <p:sp>
        <p:nvSpPr>
          <p:cNvPr id="26" name="Content Placeholder 15">
            <a:extLst>
              <a:ext uri="{FF2B5EF4-FFF2-40B4-BE49-F238E27FC236}">
                <a16:creationId xmlns:a16="http://schemas.microsoft.com/office/drawing/2014/main" id="{EEF5E46D-3409-4544-8C4E-211F133E580F}"/>
              </a:ext>
            </a:extLst>
          </p:cNvPr>
          <p:cNvSpPr>
            <a:spLocks noGrp="1"/>
          </p:cNvSpPr>
          <p:nvPr>
            <p:ph sz="quarter" idx="19" hasCustomPrompt="1"/>
          </p:nvPr>
        </p:nvSpPr>
        <p:spPr>
          <a:xfrm>
            <a:off x="8144084" y="1599722"/>
            <a:ext cx="3609417" cy="3099394"/>
          </a:xfrm>
          <a:blipFill>
            <a:blip r:embed="rId4"/>
            <a:stretch>
              <a:fillRect/>
            </a:stretch>
          </a:blipFill>
        </p:spPr>
        <p:txBody>
          <a:bodyPr anchor="ctr" anchorCtr="0">
            <a:noAutofit/>
          </a:bodyPr>
          <a:lstStyle>
            <a:lvl1pPr marL="0" indent="0" algn="ctr">
              <a:buNone/>
              <a:defRPr sz="1961">
                <a:solidFill>
                  <a:schemeClr val="bg1"/>
                </a:solidFill>
              </a:defRPr>
            </a:lvl1pPr>
          </a:lstStyle>
          <a:p>
            <a:pPr lvl="0"/>
            <a:r>
              <a:rPr lang="en-US" dirty="0"/>
              <a:t>Place photo</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03152" y="4927922"/>
            <a:ext cx="3618381" cy="1201226"/>
          </a:xfrm>
        </p:spPr>
        <p:txBody>
          <a:bodyPr lIns="0" tIns="0" rIns="0" bIns="0"/>
          <a:lstStyle>
            <a:lvl1pPr marL="0" indent="0">
              <a:lnSpc>
                <a:spcPts val="1765"/>
              </a:lnSpc>
              <a:spcBef>
                <a:spcPts val="1176"/>
              </a:spcBef>
              <a:buNone/>
              <a:defRPr lang="en-US" sz="1371" b="0" kern="1200" spc="0" baseline="0" dirty="0">
                <a:solidFill>
                  <a:schemeClr val="tx2"/>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a:spcBef>
                <a:spcPts val="1200"/>
              </a:spcBef>
            </a:pPr>
            <a:r>
              <a:rPr lang="en-US" b="0" dirty="0">
                <a:solidFill>
                  <a:schemeClr val="tx2"/>
                </a:solidFill>
                <a:latin typeface="+mj-lt"/>
              </a:rPr>
              <a:t>Paragraph title Segoe UI </a:t>
            </a:r>
            <a:r>
              <a:rPr lang="en-US" b="0" dirty="0" err="1">
                <a:solidFill>
                  <a:schemeClr val="tx2"/>
                </a:solidFill>
                <a:latin typeface="+mj-lt"/>
              </a:rPr>
              <a:t>Semibold</a:t>
            </a:r>
            <a:r>
              <a:rPr lang="en-US" b="0" dirty="0">
                <a:solidFill>
                  <a:schemeClr val="tx2"/>
                </a:solidFill>
                <a:latin typeface="+mj-lt"/>
              </a:rPr>
              <a:t> 14/18</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p:txBody>
      </p:sp>
      <p:sp>
        <p:nvSpPr>
          <p:cNvPr id="11" name="Footer Placeholder 14">
            <a:extLst>
              <a:ext uri="{FF2B5EF4-FFF2-40B4-BE49-F238E27FC236}">
                <a16:creationId xmlns:a16="http://schemas.microsoft.com/office/drawing/2014/main" id="{AE158E7B-0220-41AE-9E99-77C3807358BA}"/>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pPr defTabSz="914192">
              <a:defRPr/>
            </a:pPr>
            <a:r>
              <a:rPr lang="en-US">
                <a:solidFill>
                  <a:srgbClr val="FFFFFF">
                    <a:lumMod val="65000"/>
                  </a:srgbClr>
                </a:solidFill>
              </a:rPr>
              <a:t>© Microsoft Corporation                                                                                  								                      Dynamics 365 </a:t>
            </a:r>
            <a:endParaRPr lang="en-US" dirty="0">
              <a:solidFill>
                <a:srgbClr val="FFFFFF">
                  <a:lumMod val="65000"/>
                </a:srgbClr>
              </a:solidFill>
            </a:endParaRPr>
          </a:p>
        </p:txBody>
      </p:sp>
    </p:spTree>
    <p:extLst>
      <p:ext uri="{BB962C8B-B14F-4D97-AF65-F5344CB8AC3E}">
        <p14:creationId xmlns:p14="http://schemas.microsoft.com/office/powerpoint/2010/main" val="920524082"/>
      </p:ext>
    </p:extLst>
  </p:cSld>
  <p:clrMapOvr>
    <a:masterClrMapping/>
  </p:clrMapOvr>
  <p:transition>
    <p:fade/>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p:cSld name="Text option 4">
    <p:spTree>
      <p:nvGrpSpPr>
        <p:cNvPr id="1" name=""/>
        <p:cNvGrpSpPr/>
        <p:nvPr/>
      </p:nvGrpSpPr>
      <p:grpSpPr>
        <a:xfrm>
          <a:off x="0" y="0"/>
          <a:ext cx="0" cy="0"/>
          <a:chOff x="0" y="0"/>
          <a:chExt cx="0" cy="0"/>
        </a:xfrm>
      </p:grpSpPr>
      <p:sp>
        <p:nvSpPr>
          <p:cNvPr id="24" name="Content Placeholder 15"/>
          <p:cNvSpPr>
            <a:spLocks noGrp="1"/>
          </p:cNvSpPr>
          <p:nvPr>
            <p:ph sz="quarter" idx="25" hasCustomPrompt="1"/>
          </p:nvPr>
        </p:nvSpPr>
        <p:spPr>
          <a:xfrm>
            <a:off x="455995" y="2158887"/>
            <a:ext cx="1693247" cy="895855"/>
          </a:xfrm>
        </p:spPr>
        <p:txBody>
          <a:bodyPr>
            <a:noAutofit/>
          </a:bodyPr>
          <a:lstStyle>
            <a:lvl1pPr marL="0" indent="0">
              <a:buNone/>
              <a:defRPr sz="1961"/>
            </a:lvl1pPr>
          </a:lstStyle>
          <a:p>
            <a:pPr lvl="0"/>
            <a:r>
              <a:rPr lang="en-US" dirty="0"/>
              <a:t>Picture</a:t>
            </a:r>
          </a:p>
        </p:txBody>
      </p:sp>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dirty="0"/>
              <a:t>Text option 4: Six columns (numbered list)</a:t>
            </a:r>
          </a:p>
        </p:txBody>
      </p:sp>
      <p:sp>
        <p:nvSpPr>
          <p:cNvPr id="5" name="Text Placeholder 4"/>
          <p:cNvSpPr>
            <a:spLocks noGrp="1"/>
          </p:cNvSpPr>
          <p:nvPr>
            <p:ph type="body" sz="quarter" idx="11" hasCustomPrompt="1"/>
          </p:nvPr>
        </p:nvSpPr>
        <p:spPr>
          <a:xfrm>
            <a:off x="455995" y="3167819"/>
            <a:ext cx="1693247" cy="2817053"/>
          </a:xfrm>
        </p:spPr>
        <p:txBody>
          <a:bodyPr lIns="0" tIns="0" rIns="0" bIns="0"/>
          <a:lstStyle>
            <a:lvl1pPr marL="0" indent="0">
              <a:lnSpc>
                <a:spcPts val="1765"/>
              </a:lnSpc>
              <a:spcBef>
                <a:spcPts val="882"/>
              </a:spcBef>
              <a:buNone/>
              <a:defRPr lang="en-US" sz="1371" b="0" kern="1200" spc="0" baseline="0" dirty="0">
                <a:solidFill>
                  <a:schemeClr val="tx2"/>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a:t>
            </a:r>
            <a:r>
              <a:rPr lang="en-US" dirty="0" err="1"/>
              <a:t>Semibold</a:t>
            </a:r>
            <a:r>
              <a:rPr lang="en-US" dirty="0"/>
              <a:t>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
        <p:nvSpPr>
          <p:cNvPr id="14" name="Text Placeholder 4"/>
          <p:cNvSpPr>
            <a:spLocks noGrp="1"/>
          </p:cNvSpPr>
          <p:nvPr>
            <p:ph type="body" sz="quarter" idx="15" hasCustomPrompt="1"/>
          </p:nvPr>
        </p:nvSpPr>
        <p:spPr>
          <a:xfrm>
            <a:off x="2378328" y="3167818"/>
            <a:ext cx="1693247" cy="2803460"/>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0" kern="1200" spc="0" baseline="0" dirty="0" smtClean="0">
                <a:solidFill>
                  <a:schemeClr val="tx2"/>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a:t>
            </a:r>
            <a:r>
              <a:rPr lang="en-US" dirty="0" err="1"/>
              <a:t>Semibold</a:t>
            </a:r>
            <a:r>
              <a:rPr lang="en-US" dirty="0"/>
              <a:t>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
        <p:nvSpPr>
          <p:cNvPr id="16" name="Text Placeholder 4"/>
          <p:cNvSpPr>
            <a:spLocks noGrp="1"/>
          </p:cNvSpPr>
          <p:nvPr>
            <p:ph type="body" sz="quarter" idx="17" hasCustomPrompt="1"/>
          </p:nvPr>
        </p:nvSpPr>
        <p:spPr>
          <a:xfrm>
            <a:off x="4300663" y="3167818"/>
            <a:ext cx="1693247" cy="2803460"/>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0" kern="1200" spc="0" baseline="0" dirty="0">
                <a:solidFill>
                  <a:schemeClr val="tx2"/>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a:t>
            </a:r>
            <a:r>
              <a:rPr lang="en-US" dirty="0" err="1"/>
              <a:t>Semibold</a:t>
            </a:r>
            <a:r>
              <a:rPr lang="en-US" dirty="0"/>
              <a:t>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
        <p:nvSpPr>
          <p:cNvPr id="18" name="Text Placeholder 4"/>
          <p:cNvSpPr>
            <a:spLocks noGrp="1"/>
          </p:cNvSpPr>
          <p:nvPr>
            <p:ph type="body" sz="quarter" idx="19" hasCustomPrompt="1"/>
          </p:nvPr>
        </p:nvSpPr>
        <p:spPr>
          <a:xfrm>
            <a:off x="6222996" y="3167818"/>
            <a:ext cx="1693247" cy="2803460"/>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0" kern="1200" spc="0" baseline="0" dirty="0" smtClean="0">
                <a:solidFill>
                  <a:schemeClr val="tx2"/>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a:t>
            </a:r>
            <a:r>
              <a:rPr lang="en-US" dirty="0" err="1"/>
              <a:t>Semibold</a:t>
            </a:r>
            <a:r>
              <a:rPr lang="en-US" dirty="0"/>
              <a:t>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
        <p:nvSpPr>
          <p:cNvPr id="20" name="Text Placeholder 4"/>
          <p:cNvSpPr>
            <a:spLocks noGrp="1"/>
          </p:cNvSpPr>
          <p:nvPr>
            <p:ph type="body" sz="quarter" idx="21" hasCustomPrompt="1"/>
          </p:nvPr>
        </p:nvSpPr>
        <p:spPr>
          <a:xfrm>
            <a:off x="8145328" y="3167818"/>
            <a:ext cx="1693247" cy="2803460"/>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0" kern="1200" spc="0" baseline="0" dirty="0">
                <a:solidFill>
                  <a:schemeClr val="tx2"/>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a:t>
            </a:r>
            <a:r>
              <a:rPr lang="en-US" dirty="0" err="1"/>
              <a:t>Semibold</a:t>
            </a:r>
            <a:r>
              <a:rPr lang="en-US" dirty="0"/>
              <a:t>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
        <p:nvSpPr>
          <p:cNvPr id="22" name="Text Placeholder 4"/>
          <p:cNvSpPr>
            <a:spLocks noGrp="1"/>
          </p:cNvSpPr>
          <p:nvPr>
            <p:ph type="body" sz="quarter" idx="23" hasCustomPrompt="1"/>
          </p:nvPr>
        </p:nvSpPr>
        <p:spPr>
          <a:xfrm>
            <a:off x="10067660" y="3167818"/>
            <a:ext cx="1693247" cy="2803460"/>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0" kern="1200" spc="0" baseline="0" dirty="0">
                <a:solidFill>
                  <a:schemeClr val="tx2"/>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a:t>
            </a:r>
            <a:r>
              <a:rPr lang="en-US" dirty="0" err="1"/>
              <a:t>Semibold</a:t>
            </a:r>
            <a:r>
              <a:rPr lang="en-US" dirty="0"/>
              <a:t>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
        <p:nvSpPr>
          <p:cNvPr id="25" name="Content Placeholder 15"/>
          <p:cNvSpPr>
            <a:spLocks noGrp="1"/>
          </p:cNvSpPr>
          <p:nvPr>
            <p:ph sz="quarter" idx="26" hasCustomPrompt="1"/>
          </p:nvPr>
        </p:nvSpPr>
        <p:spPr>
          <a:xfrm>
            <a:off x="2378328" y="2158887"/>
            <a:ext cx="1693247" cy="895855"/>
          </a:xfrm>
        </p:spPr>
        <p:txBody>
          <a:bodyPr>
            <a:noAutofit/>
          </a:bodyPr>
          <a:lstStyle>
            <a:lvl1pPr marL="0" indent="0">
              <a:buNone/>
              <a:defRPr sz="1961"/>
            </a:lvl1pPr>
          </a:lstStyle>
          <a:p>
            <a:pPr lvl="0"/>
            <a:r>
              <a:rPr lang="en-US" dirty="0"/>
              <a:t>Picture</a:t>
            </a:r>
          </a:p>
        </p:txBody>
      </p:sp>
      <p:sp>
        <p:nvSpPr>
          <p:cNvPr id="26" name="Content Placeholder 15"/>
          <p:cNvSpPr>
            <a:spLocks noGrp="1"/>
          </p:cNvSpPr>
          <p:nvPr>
            <p:ph sz="quarter" idx="27" hasCustomPrompt="1"/>
          </p:nvPr>
        </p:nvSpPr>
        <p:spPr>
          <a:xfrm>
            <a:off x="4300663" y="2158887"/>
            <a:ext cx="1693247" cy="895855"/>
          </a:xfrm>
        </p:spPr>
        <p:txBody>
          <a:bodyPr>
            <a:noAutofit/>
          </a:bodyPr>
          <a:lstStyle>
            <a:lvl1pPr marL="0" indent="0">
              <a:buNone/>
              <a:defRPr sz="1961"/>
            </a:lvl1pPr>
          </a:lstStyle>
          <a:p>
            <a:pPr lvl="0"/>
            <a:r>
              <a:rPr lang="en-US" dirty="0"/>
              <a:t>Picture</a:t>
            </a:r>
          </a:p>
        </p:txBody>
      </p:sp>
      <p:sp>
        <p:nvSpPr>
          <p:cNvPr id="27" name="Content Placeholder 15"/>
          <p:cNvSpPr>
            <a:spLocks noGrp="1"/>
          </p:cNvSpPr>
          <p:nvPr>
            <p:ph sz="quarter" idx="28" hasCustomPrompt="1"/>
          </p:nvPr>
        </p:nvSpPr>
        <p:spPr>
          <a:xfrm>
            <a:off x="6222996" y="2158887"/>
            <a:ext cx="1693247" cy="895855"/>
          </a:xfrm>
        </p:spPr>
        <p:txBody>
          <a:bodyPr>
            <a:noAutofit/>
          </a:bodyPr>
          <a:lstStyle>
            <a:lvl1pPr marL="0" indent="0">
              <a:buNone/>
              <a:defRPr sz="1961"/>
            </a:lvl1pPr>
          </a:lstStyle>
          <a:p>
            <a:pPr lvl="0"/>
            <a:r>
              <a:rPr lang="en-US" dirty="0"/>
              <a:t>Picture</a:t>
            </a:r>
          </a:p>
        </p:txBody>
      </p:sp>
      <p:sp>
        <p:nvSpPr>
          <p:cNvPr id="28" name="Content Placeholder 15"/>
          <p:cNvSpPr>
            <a:spLocks noGrp="1"/>
          </p:cNvSpPr>
          <p:nvPr>
            <p:ph sz="quarter" idx="29" hasCustomPrompt="1"/>
          </p:nvPr>
        </p:nvSpPr>
        <p:spPr>
          <a:xfrm>
            <a:off x="8145328" y="2158887"/>
            <a:ext cx="1693247" cy="895855"/>
          </a:xfrm>
        </p:spPr>
        <p:txBody>
          <a:bodyPr>
            <a:noAutofit/>
          </a:bodyPr>
          <a:lstStyle>
            <a:lvl1pPr marL="0" indent="0">
              <a:buNone/>
              <a:defRPr sz="1961"/>
            </a:lvl1pPr>
          </a:lstStyle>
          <a:p>
            <a:pPr lvl="0"/>
            <a:r>
              <a:rPr lang="en-US" dirty="0"/>
              <a:t>Picture</a:t>
            </a:r>
          </a:p>
        </p:txBody>
      </p:sp>
      <p:sp>
        <p:nvSpPr>
          <p:cNvPr id="29" name="Content Placeholder 15"/>
          <p:cNvSpPr>
            <a:spLocks noGrp="1"/>
          </p:cNvSpPr>
          <p:nvPr>
            <p:ph sz="quarter" idx="30" hasCustomPrompt="1"/>
          </p:nvPr>
        </p:nvSpPr>
        <p:spPr>
          <a:xfrm>
            <a:off x="10067660" y="2158887"/>
            <a:ext cx="1693247" cy="895855"/>
          </a:xfrm>
        </p:spPr>
        <p:txBody>
          <a:bodyPr>
            <a:noAutofit/>
          </a:bodyPr>
          <a:lstStyle>
            <a:lvl1pPr marL="0" indent="0">
              <a:buNone/>
              <a:defRPr sz="1961"/>
            </a:lvl1pPr>
          </a:lstStyle>
          <a:p>
            <a:pPr lvl="0"/>
            <a:r>
              <a:rPr lang="en-US" dirty="0"/>
              <a:t>Picture</a:t>
            </a:r>
          </a:p>
        </p:txBody>
      </p:sp>
      <p:sp>
        <p:nvSpPr>
          <p:cNvPr id="4" name="Text Placeholder 3">
            <a:extLst>
              <a:ext uri="{FF2B5EF4-FFF2-40B4-BE49-F238E27FC236}">
                <a16:creationId xmlns:a16="http://schemas.microsoft.com/office/drawing/2014/main" id="{44FF16C0-0541-41AD-98F7-A469609E8DC6}"/>
              </a:ext>
            </a:extLst>
          </p:cNvPr>
          <p:cNvSpPr>
            <a:spLocks noGrp="1"/>
          </p:cNvSpPr>
          <p:nvPr>
            <p:ph type="body" sz="quarter" idx="31" hasCustomPrompt="1"/>
          </p:nvPr>
        </p:nvSpPr>
        <p:spPr>
          <a:xfrm>
            <a:off x="455995" y="2025027"/>
            <a:ext cx="256787" cy="258381"/>
          </a:xfrm>
        </p:spPr>
        <p:txBody>
          <a:bodyPr tIns="0" bIns="0"/>
          <a:lstStyle>
            <a:lvl1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3927"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dirty="0"/>
              <a:t>1.</a:t>
            </a:r>
          </a:p>
        </p:txBody>
      </p:sp>
      <p:sp>
        <p:nvSpPr>
          <p:cNvPr id="37" name="Text Placeholder 3">
            <a:extLst>
              <a:ext uri="{FF2B5EF4-FFF2-40B4-BE49-F238E27FC236}">
                <a16:creationId xmlns:a16="http://schemas.microsoft.com/office/drawing/2014/main" id="{95171A5B-905D-4832-B11A-13594619F33F}"/>
              </a:ext>
            </a:extLst>
          </p:cNvPr>
          <p:cNvSpPr>
            <a:spLocks noGrp="1"/>
          </p:cNvSpPr>
          <p:nvPr>
            <p:ph type="body" sz="quarter" idx="32" hasCustomPrompt="1"/>
          </p:nvPr>
        </p:nvSpPr>
        <p:spPr>
          <a:xfrm>
            <a:off x="2379574" y="2025027"/>
            <a:ext cx="256787" cy="258381"/>
          </a:xfrm>
        </p:spPr>
        <p:txBody>
          <a:bodyPr tIns="0" bIns="0"/>
          <a:lstStyle>
            <a:lvl1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3927"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dirty="0"/>
              <a:t>2.</a:t>
            </a:r>
          </a:p>
        </p:txBody>
      </p:sp>
      <p:sp>
        <p:nvSpPr>
          <p:cNvPr id="38" name="Text Placeholder 3">
            <a:extLst>
              <a:ext uri="{FF2B5EF4-FFF2-40B4-BE49-F238E27FC236}">
                <a16:creationId xmlns:a16="http://schemas.microsoft.com/office/drawing/2014/main" id="{DDBE933A-166C-4934-8425-2A89AAA211E9}"/>
              </a:ext>
            </a:extLst>
          </p:cNvPr>
          <p:cNvSpPr>
            <a:spLocks noGrp="1"/>
          </p:cNvSpPr>
          <p:nvPr>
            <p:ph type="body" sz="quarter" idx="33" hasCustomPrompt="1"/>
          </p:nvPr>
        </p:nvSpPr>
        <p:spPr>
          <a:xfrm>
            <a:off x="4303152" y="2025027"/>
            <a:ext cx="256787" cy="258381"/>
          </a:xfrm>
        </p:spPr>
        <p:txBody>
          <a:bodyPr tIns="0" bIns="0"/>
          <a:lstStyle>
            <a:lvl1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3927"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dirty="0"/>
              <a:t>3.</a:t>
            </a:r>
          </a:p>
        </p:txBody>
      </p:sp>
      <p:sp>
        <p:nvSpPr>
          <p:cNvPr id="39" name="Text Placeholder 3">
            <a:extLst>
              <a:ext uri="{FF2B5EF4-FFF2-40B4-BE49-F238E27FC236}">
                <a16:creationId xmlns:a16="http://schemas.microsoft.com/office/drawing/2014/main" id="{171069D2-CF68-4D89-9134-20A61AFA10DD}"/>
              </a:ext>
            </a:extLst>
          </p:cNvPr>
          <p:cNvSpPr>
            <a:spLocks noGrp="1"/>
          </p:cNvSpPr>
          <p:nvPr>
            <p:ph type="body" sz="quarter" idx="34" hasCustomPrompt="1"/>
          </p:nvPr>
        </p:nvSpPr>
        <p:spPr>
          <a:xfrm>
            <a:off x="6229843" y="2025027"/>
            <a:ext cx="256787" cy="258381"/>
          </a:xfrm>
        </p:spPr>
        <p:txBody>
          <a:bodyPr tIns="0" bIns="0"/>
          <a:lstStyle>
            <a:lvl1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3927"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dirty="0"/>
              <a:t>4.</a:t>
            </a:r>
          </a:p>
        </p:txBody>
      </p:sp>
      <p:sp>
        <p:nvSpPr>
          <p:cNvPr id="40" name="Text Placeholder 3">
            <a:extLst>
              <a:ext uri="{FF2B5EF4-FFF2-40B4-BE49-F238E27FC236}">
                <a16:creationId xmlns:a16="http://schemas.microsoft.com/office/drawing/2014/main" id="{77858A5B-7408-41FF-9369-C0F9B773A308}"/>
              </a:ext>
            </a:extLst>
          </p:cNvPr>
          <p:cNvSpPr>
            <a:spLocks noGrp="1"/>
          </p:cNvSpPr>
          <p:nvPr>
            <p:ph type="body" sz="quarter" idx="35" hasCustomPrompt="1"/>
          </p:nvPr>
        </p:nvSpPr>
        <p:spPr>
          <a:xfrm>
            <a:off x="8139414" y="2025027"/>
            <a:ext cx="256787" cy="258381"/>
          </a:xfrm>
        </p:spPr>
        <p:txBody>
          <a:bodyPr tIns="0" bIns="0"/>
          <a:lstStyle>
            <a:lvl1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3927"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dirty="0"/>
              <a:t>5.</a:t>
            </a:r>
          </a:p>
        </p:txBody>
      </p:sp>
      <p:sp>
        <p:nvSpPr>
          <p:cNvPr id="41" name="Text Placeholder 3">
            <a:extLst>
              <a:ext uri="{FF2B5EF4-FFF2-40B4-BE49-F238E27FC236}">
                <a16:creationId xmlns:a16="http://schemas.microsoft.com/office/drawing/2014/main" id="{AF637A76-D1E1-49A2-AF33-3521BBC721C4}"/>
              </a:ext>
            </a:extLst>
          </p:cNvPr>
          <p:cNvSpPr>
            <a:spLocks noGrp="1"/>
          </p:cNvSpPr>
          <p:nvPr>
            <p:ph type="body" sz="quarter" idx="36" hasCustomPrompt="1"/>
          </p:nvPr>
        </p:nvSpPr>
        <p:spPr>
          <a:xfrm>
            <a:off x="10067660" y="2025027"/>
            <a:ext cx="256787" cy="258381"/>
          </a:xfrm>
        </p:spPr>
        <p:txBody>
          <a:bodyPr tIns="0" bIns="0"/>
          <a:lstStyle>
            <a:lvl1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3927"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dirty="0"/>
              <a:t>6.</a:t>
            </a:r>
          </a:p>
        </p:txBody>
      </p:sp>
      <p:sp>
        <p:nvSpPr>
          <p:cNvPr id="42" name="Footer Placeholder 14">
            <a:extLst>
              <a:ext uri="{FF2B5EF4-FFF2-40B4-BE49-F238E27FC236}">
                <a16:creationId xmlns:a16="http://schemas.microsoft.com/office/drawing/2014/main" id="{616DC816-DD19-4FC8-9708-971C4080E2A1}"/>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pPr defTabSz="914192">
              <a:defRPr/>
            </a:pPr>
            <a:r>
              <a:rPr lang="en-US">
                <a:solidFill>
                  <a:srgbClr val="FFFFFF">
                    <a:lumMod val="65000"/>
                  </a:srgbClr>
                </a:solidFill>
              </a:rPr>
              <a:t>© Microsoft Corporation                                                                                  								                      Dynamics 365 </a:t>
            </a:r>
            <a:endParaRPr lang="en-US" dirty="0">
              <a:solidFill>
                <a:srgbClr val="FFFFFF">
                  <a:lumMod val="65000"/>
                </a:srgbClr>
              </a:solidFill>
            </a:endParaRPr>
          </a:p>
        </p:txBody>
      </p:sp>
    </p:spTree>
    <p:extLst>
      <p:ext uri="{BB962C8B-B14F-4D97-AF65-F5344CB8AC3E}">
        <p14:creationId xmlns:p14="http://schemas.microsoft.com/office/powerpoint/2010/main" val="2704482533"/>
      </p:ext>
    </p:extLst>
  </p:cSld>
  <p:clrMapOvr>
    <a:masterClrMapping/>
  </p:clrMapOvr>
  <p:transition>
    <p:fade/>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strike="noStrike">
                <a:solidFill>
                  <a:schemeClr val="tx1"/>
                </a:solidFill>
              </a:defRPr>
            </a:lvl1pPr>
          </a:lstStyle>
          <a:p>
            <a:r>
              <a:rPr lang="en-US" dirty="0"/>
              <a:t>Title</a:t>
            </a:r>
          </a:p>
        </p:txBody>
      </p:sp>
      <p:sp>
        <p:nvSpPr>
          <p:cNvPr id="4" name="Footer Placeholder 14">
            <a:extLst>
              <a:ext uri="{FF2B5EF4-FFF2-40B4-BE49-F238E27FC236}">
                <a16:creationId xmlns:a16="http://schemas.microsoft.com/office/drawing/2014/main" id="{1828F2BE-04D0-4952-849E-6909AD3A60E9}"/>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pPr defTabSz="914192">
              <a:defRPr/>
            </a:pPr>
            <a:r>
              <a:rPr lang="en-US">
                <a:solidFill>
                  <a:srgbClr val="FFFFFF">
                    <a:lumMod val="65000"/>
                  </a:srgbClr>
                </a:solidFill>
              </a:rPr>
              <a:t>© Microsoft Corporation                                                                                  								                      Dynamics 365 </a:t>
            </a:r>
            <a:endParaRPr lang="en-US" dirty="0">
              <a:solidFill>
                <a:srgbClr val="FFFFFF">
                  <a:lumMod val="65000"/>
                </a:srgbClr>
              </a:solidFill>
            </a:endParaRPr>
          </a:p>
        </p:txBody>
      </p:sp>
    </p:spTree>
    <p:extLst>
      <p:ext uri="{BB962C8B-B14F-4D97-AF65-F5344CB8AC3E}">
        <p14:creationId xmlns:p14="http://schemas.microsoft.com/office/powerpoint/2010/main" val="3568808168"/>
      </p:ext>
    </p:extLst>
  </p:cSld>
  <p:clrMapOvr>
    <a:masterClrMapping/>
  </p:clrMapOvr>
  <p:transition>
    <p:fade/>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p:cSld name="Section title photo">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D859BFBD-0C43-4396-A7CE-8A9189BB0911}"/>
              </a:ext>
            </a:extLst>
          </p:cNvPr>
          <p:cNvSpPr>
            <a:spLocks noGrp="1"/>
          </p:cNvSpPr>
          <p:nvPr>
            <p:ph type="pic" sz="quarter" idx="16" hasCustomPrompt="1"/>
          </p:nvPr>
        </p:nvSpPr>
        <p:spPr>
          <a:xfrm>
            <a:off x="4082157" y="441279"/>
            <a:ext cx="7694313" cy="5975443"/>
          </a:xfrm>
          <a:custGeom>
            <a:avLst/>
            <a:gdLst>
              <a:gd name="connsiteX0" fmla="*/ 1677339 w 7848600"/>
              <a:gd name="connsiteY0" fmla="*/ 0 h 6094399"/>
              <a:gd name="connsiteX1" fmla="*/ 7848600 w 7848600"/>
              <a:gd name="connsiteY1" fmla="*/ 0 h 6094399"/>
              <a:gd name="connsiteX2" fmla="*/ 7848600 w 7848600"/>
              <a:gd name="connsiteY2" fmla="*/ 1727324 h 6094399"/>
              <a:gd name="connsiteX3" fmla="*/ 7848600 w 7848600"/>
              <a:gd name="connsiteY3" fmla="*/ 1998096 h 6094399"/>
              <a:gd name="connsiteX4" fmla="*/ 7848600 w 7848600"/>
              <a:gd name="connsiteY4" fmla="*/ 4043676 h 6094399"/>
              <a:gd name="connsiteX5" fmla="*/ 7848600 w 7848600"/>
              <a:gd name="connsiteY5" fmla="*/ 4332318 h 6094399"/>
              <a:gd name="connsiteX6" fmla="*/ 7848600 w 7848600"/>
              <a:gd name="connsiteY6" fmla="*/ 6094399 h 6094399"/>
              <a:gd name="connsiteX7" fmla="*/ 0 w 7848600"/>
              <a:gd name="connsiteY7" fmla="*/ 6094399 h 6094399"/>
              <a:gd name="connsiteX8" fmla="*/ 0 w 7848600"/>
              <a:gd name="connsiteY8" fmla="*/ 4043676 h 6094399"/>
              <a:gd name="connsiteX9" fmla="*/ 3059479 w 7848600"/>
              <a:gd name="connsiteY9" fmla="*/ 4043676 h 6094399"/>
              <a:gd name="connsiteX10" fmla="*/ 3059479 w 7848600"/>
              <a:gd name="connsiteY10" fmla="*/ 1998096 h 6094399"/>
              <a:gd name="connsiteX11" fmla="*/ 1677339 w 7848600"/>
              <a:gd name="connsiteY11" fmla="*/ 1998096 h 6094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48600" h="6094399">
                <a:moveTo>
                  <a:pt x="1677339" y="0"/>
                </a:moveTo>
                <a:lnTo>
                  <a:pt x="7848600" y="0"/>
                </a:lnTo>
                <a:lnTo>
                  <a:pt x="7848600" y="1727324"/>
                </a:lnTo>
                <a:lnTo>
                  <a:pt x="7848600" y="1998096"/>
                </a:lnTo>
                <a:lnTo>
                  <a:pt x="7848600" y="4043676"/>
                </a:lnTo>
                <a:lnTo>
                  <a:pt x="7848600" y="4332318"/>
                </a:lnTo>
                <a:lnTo>
                  <a:pt x="7848600" y="6094399"/>
                </a:lnTo>
                <a:lnTo>
                  <a:pt x="0" y="6094399"/>
                </a:lnTo>
                <a:lnTo>
                  <a:pt x="0" y="4043676"/>
                </a:lnTo>
                <a:lnTo>
                  <a:pt x="3059479" y="4043676"/>
                </a:lnTo>
                <a:lnTo>
                  <a:pt x="3059479" y="1998096"/>
                </a:lnTo>
                <a:lnTo>
                  <a:pt x="1677339" y="1998096"/>
                </a:lnTo>
                <a:close/>
              </a:path>
            </a:pathLst>
          </a:custGeom>
          <a:blipFill>
            <a:blip r:embed="rId2"/>
            <a:stretch>
              <a:fillRect/>
            </a:stretch>
          </a:blipFill>
        </p:spPr>
        <p:txBody>
          <a:bodyPr wrap="square" lIns="3383280" rIns="274320" anchor="ctr" anchorCtr="0">
            <a:noAutofit/>
          </a:bodyPr>
          <a:lstStyle>
            <a:lvl1pPr algn="ctr">
              <a:defRPr>
                <a:solidFill>
                  <a:schemeClr val="bg1"/>
                </a:solidFill>
              </a:defRPr>
            </a:lvl1pPr>
          </a:lstStyle>
          <a:p>
            <a:r>
              <a:rPr lang="en-US" dirty="0"/>
              <a:t>Change image by clicking on “insert” picture.</a:t>
            </a:r>
          </a:p>
        </p:txBody>
      </p:sp>
      <p:sp>
        <p:nvSpPr>
          <p:cNvPr id="3" name="Title 35">
            <a:extLst>
              <a:ext uri="{FF2B5EF4-FFF2-40B4-BE49-F238E27FC236}">
                <a16:creationId xmlns:a16="http://schemas.microsoft.com/office/drawing/2014/main" id="{88C3AFD5-6B99-4036-8067-D643B2A9D276}"/>
              </a:ext>
            </a:extLst>
          </p:cNvPr>
          <p:cNvSpPr>
            <a:spLocks noGrp="1"/>
          </p:cNvSpPr>
          <p:nvPr>
            <p:ph type="title" hasCustomPrompt="1"/>
          </p:nvPr>
        </p:nvSpPr>
        <p:spPr>
          <a:xfrm>
            <a:off x="455996" y="941692"/>
            <a:ext cx="4885203" cy="3260896"/>
          </a:xfrm>
          <a:noFill/>
        </p:spPr>
        <p:txBody>
          <a:bodyPr vert="horz" wrap="square" lIns="0" tIns="0" rIns="0" bIns="0" rtlCol="0" anchor="t" anchorCtr="0">
            <a:noAutofit/>
          </a:bodyPr>
          <a:lstStyle>
            <a:lvl1pPr>
              <a:defRPr lang="en-US" sz="4704" spc="-49" baseline="0" dirty="0">
                <a:solidFill>
                  <a:schemeClr val="tx1"/>
                </a:solidFill>
              </a:defRPr>
            </a:lvl1pPr>
          </a:lstStyle>
          <a:p>
            <a:pPr marL="0" lvl="0">
              <a:lnSpc>
                <a:spcPts val="5489"/>
              </a:lnSpc>
            </a:pPr>
            <a:r>
              <a:rPr lang="en-US" dirty="0"/>
              <a:t>Section title</a:t>
            </a:r>
          </a:p>
        </p:txBody>
      </p:sp>
    </p:spTree>
    <p:extLst>
      <p:ext uri="{BB962C8B-B14F-4D97-AF65-F5344CB8AC3E}">
        <p14:creationId xmlns:p14="http://schemas.microsoft.com/office/powerpoint/2010/main" val="1529358717"/>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987425"/>
            <a:ext cx="7289451" cy="574676"/>
          </a:xfrm>
        </p:spPr>
        <p:txBody>
          <a:bodyPr anchor="b">
            <a:normAutofit/>
          </a:bodyPr>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r>
              <a:rPr lang="en-US"/>
              <a:t>Confidential in Confidence</a:t>
            </a:r>
            <a:endParaRPr lang="en-US" dirty="0"/>
          </a:p>
        </p:txBody>
      </p:sp>
      <p:sp>
        <p:nvSpPr>
          <p:cNvPr id="7" name="Slide Number Placeholder 6"/>
          <p:cNvSpPr>
            <a:spLocks noGrp="1"/>
          </p:cNvSpPr>
          <p:nvPr>
            <p:ph type="sldNum" sz="quarter" idx="12"/>
          </p:nvPr>
        </p:nvSpPr>
        <p:spPr/>
        <p:txBody>
          <a:bodyPr/>
          <a:lstStyle/>
          <a:p>
            <a:fld id="{9D2349C9-CA89-7749-937D-7666FFABB5A8}" type="slidenum">
              <a:rPr lang="en-US" smtClean="0"/>
              <a:t>‹#›</a:t>
            </a:fld>
            <a:endParaRPr lang="en-US"/>
          </a:p>
        </p:txBody>
      </p:sp>
      <p:grpSp>
        <p:nvGrpSpPr>
          <p:cNvPr id="8" name="Group 7"/>
          <p:cNvGrpSpPr/>
          <p:nvPr/>
        </p:nvGrpSpPr>
        <p:grpSpPr>
          <a:xfrm>
            <a:off x="7993254" y="5389093"/>
            <a:ext cx="4198746" cy="1468907"/>
            <a:chOff x="7993254" y="5389093"/>
            <a:chExt cx="4198746" cy="1468907"/>
          </a:xfrm>
        </p:grpSpPr>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6" cy="1468907"/>
            </a:xfrm>
            <a:prstGeom prst="rect">
              <a:avLst/>
            </a:prstGeom>
          </p:spPr>
        </p:pic>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ext uri="{BB962C8B-B14F-4D97-AF65-F5344CB8AC3E}">
        <p14:creationId xmlns:p14="http://schemas.microsoft.com/office/powerpoint/2010/main" val="336441731"/>
      </p:ext>
    </p:extLst>
  </p:cSld>
  <p:clrMapOvr>
    <a:masterClrMapping/>
  </p:clrMapOvr>
  <p:transition>
    <p:fade thruBlk="1"/>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p:cSld name="Section title 2">
    <p:bg>
      <p:bgPr>
        <a:solidFill>
          <a:schemeClr val="bg2"/>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941693"/>
            <a:ext cx="7454643" cy="3558191"/>
          </a:xfrm>
          <a:noFill/>
        </p:spPr>
        <p:txBody>
          <a:bodyPr vert="horz" wrap="square" lIns="0" tIns="0" rIns="0" bIns="0" rtlCol="0" anchor="t" anchorCtr="0">
            <a:noAutofit/>
          </a:bodyPr>
          <a:lstStyle>
            <a:lvl1pPr>
              <a:defRPr lang="en-US" sz="4704" spc="-49" baseline="0" dirty="0">
                <a:solidFill>
                  <a:schemeClr val="tx2"/>
                </a:solidFill>
              </a:defRPr>
            </a:lvl1pPr>
          </a:lstStyle>
          <a:p>
            <a:pPr marL="0" lvl="0">
              <a:lnSpc>
                <a:spcPts val="5489"/>
              </a:lnSpc>
            </a:pPr>
            <a:r>
              <a:rPr lang="en-US" dirty="0"/>
              <a:t>Section title</a:t>
            </a:r>
          </a:p>
        </p:txBody>
      </p:sp>
    </p:spTree>
    <p:extLst>
      <p:ext uri="{BB962C8B-B14F-4D97-AF65-F5344CB8AC3E}">
        <p14:creationId xmlns:p14="http://schemas.microsoft.com/office/powerpoint/2010/main" val="204692265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p:cSld name="Section title 3">
    <p:bg>
      <p:bgPr>
        <a:solidFill>
          <a:schemeClr val="bg1"/>
        </a:solidFill>
        <a:effectLst/>
      </p:bgPr>
    </p:bg>
    <p:spTree>
      <p:nvGrpSpPr>
        <p:cNvPr id="1" name=""/>
        <p:cNvGrpSpPr/>
        <p:nvPr/>
      </p:nvGrpSpPr>
      <p:grpSpPr>
        <a:xfrm>
          <a:off x="0" y="0"/>
          <a:ext cx="0" cy="0"/>
          <a:chOff x="0" y="0"/>
          <a:chExt cx="0" cy="0"/>
        </a:xfrm>
      </p:grpSpPr>
      <p:sp>
        <p:nvSpPr>
          <p:cNvPr id="5" name="Title 35">
            <a:extLst>
              <a:ext uri="{FF2B5EF4-FFF2-40B4-BE49-F238E27FC236}">
                <a16:creationId xmlns:a16="http://schemas.microsoft.com/office/drawing/2014/main" id="{60388DA1-8C2D-4FFD-88BD-DE4D7CEFD0D2}"/>
              </a:ext>
            </a:extLst>
          </p:cNvPr>
          <p:cNvSpPr>
            <a:spLocks noGrp="1"/>
          </p:cNvSpPr>
          <p:nvPr>
            <p:ph type="title" hasCustomPrompt="1"/>
          </p:nvPr>
        </p:nvSpPr>
        <p:spPr>
          <a:xfrm>
            <a:off x="455994" y="941693"/>
            <a:ext cx="7454643" cy="3558191"/>
          </a:xfrm>
          <a:noFill/>
        </p:spPr>
        <p:txBody>
          <a:bodyPr vert="horz" wrap="square" lIns="0" tIns="0" rIns="0" bIns="0" rtlCol="0" anchor="t" anchorCtr="0">
            <a:noAutofit/>
          </a:bodyPr>
          <a:lstStyle>
            <a:lvl1pPr>
              <a:defRPr lang="en-US" sz="4704" spc="-49" baseline="0" dirty="0">
                <a:solidFill>
                  <a:schemeClr val="accent5"/>
                </a:solidFill>
              </a:defRPr>
            </a:lvl1pPr>
          </a:lstStyle>
          <a:p>
            <a:pPr marL="0" lvl="0">
              <a:lnSpc>
                <a:spcPts val="5489"/>
              </a:lnSpc>
            </a:pPr>
            <a:r>
              <a:rPr lang="en-US" dirty="0"/>
              <a:t>Section title</a:t>
            </a:r>
          </a:p>
        </p:txBody>
      </p:sp>
    </p:spTree>
    <p:extLst>
      <p:ext uri="{BB962C8B-B14F-4D97-AF65-F5344CB8AC3E}">
        <p14:creationId xmlns:p14="http://schemas.microsoft.com/office/powerpoint/2010/main" val="369428659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6229842" y="0"/>
            <a:ext cx="5962158" cy="6858000"/>
          </a:xfrm>
          <a:blipFill dpi="0" rotWithShape="1">
            <a:blip r:embed="rId2"/>
            <a:srcRect/>
            <a:stretch>
              <a:fillRect/>
            </a:stretch>
          </a:blipFill>
        </p:spPr>
        <p:txBody>
          <a:bodyPr anchor="ctr">
            <a:noAutofit/>
          </a:bodyPr>
          <a:lstStyle>
            <a:lvl1pPr marL="0" indent="0" algn="ctr">
              <a:buNone/>
              <a:defRPr>
                <a:solidFill>
                  <a:schemeClr val="bg2"/>
                </a:solidFill>
              </a:defRPr>
            </a:lvl1pPr>
          </a:lstStyle>
          <a:p>
            <a:r>
              <a:rPr lang="en-US"/>
              <a:t>Click icon to add picture</a:t>
            </a:r>
            <a:endParaRPr lang="en-US" dirty="0"/>
          </a:p>
        </p:txBody>
      </p:sp>
      <p:sp>
        <p:nvSpPr>
          <p:cNvPr id="2" name="Title 1"/>
          <p:cNvSpPr>
            <a:spLocks noGrp="1"/>
          </p:cNvSpPr>
          <p:nvPr>
            <p:ph type="title" hasCustomPrompt="1"/>
          </p:nvPr>
        </p:nvSpPr>
        <p:spPr>
          <a:xfrm>
            <a:off x="455996" y="620429"/>
            <a:ext cx="5541959" cy="403137"/>
          </a:xfrm>
        </p:spPr>
        <p:txBody>
          <a:bodyPr wrap="square" lIns="0" tIns="0" rIns="0" bIns="0">
            <a:spAutoFit/>
          </a:bodyPr>
          <a:lstStyle>
            <a:lvl1pPr>
              <a:lnSpc>
                <a:spcPts val="3136"/>
              </a:lnSpc>
              <a:defRPr sz="2745" baseline="0">
                <a:solidFill>
                  <a:schemeClr val="tx1"/>
                </a:solidFill>
              </a:defRPr>
            </a:lvl1pPr>
          </a:lstStyle>
          <a:p>
            <a:r>
              <a:rPr lang="en-US" dirty="0"/>
              <a:t>Photo layout 1</a:t>
            </a:r>
          </a:p>
        </p:txBody>
      </p:sp>
      <p:sp>
        <p:nvSpPr>
          <p:cNvPr id="5" name="Text Placeholder 4">
            <a:extLst>
              <a:ext uri="{FF2B5EF4-FFF2-40B4-BE49-F238E27FC236}">
                <a16:creationId xmlns:a16="http://schemas.microsoft.com/office/drawing/2014/main" id="{6E31D123-CA1A-4568-88C8-6B1287D07EE9}"/>
              </a:ext>
            </a:extLst>
          </p:cNvPr>
          <p:cNvSpPr>
            <a:spLocks noGrp="1"/>
          </p:cNvSpPr>
          <p:nvPr>
            <p:ph type="body" sz="quarter" idx="13" hasCustomPrompt="1"/>
          </p:nvPr>
        </p:nvSpPr>
        <p:spPr>
          <a:xfrm>
            <a:off x="455994" y="2363623"/>
            <a:ext cx="4822952" cy="2649508"/>
          </a:xfrm>
        </p:spPr>
        <p:txBody>
          <a:bodyPr lIns="0" tIns="0" rIns="0" bIns="0"/>
          <a:lstStyle>
            <a:lvl1pPr marL="0" indent="0">
              <a:lnSpc>
                <a:spcPts val="1765"/>
              </a:lnSpc>
              <a:spcBef>
                <a:spcPts val="1176"/>
              </a:spcBef>
              <a:buNone/>
              <a:defRPr lang="en-US" sz="1371" b="0" kern="1200" spc="0" baseline="0" dirty="0">
                <a:solidFill>
                  <a:schemeClr val="tx2"/>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a:spcBef>
                <a:spcPts val="1200"/>
              </a:spcBef>
            </a:pPr>
            <a:r>
              <a:rPr lang="en-US" b="0" dirty="0">
                <a:solidFill>
                  <a:schemeClr val="tx2"/>
                </a:solidFill>
                <a:latin typeface="+mj-lt"/>
              </a:rPr>
              <a:t>Paragraph title Segoe UI </a:t>
            </a:r>
            <a:r>
              <a:rPr lang="en-US" b="0" dirty="0" err="1">
                <a:solidFill>
                  <a:schemeClr val="tx2"/>
                </a:solidFill>
                <a:latin typeface="+mj-lt"/>
              </a:rPr>
              <a:t>Semibold</a:t>
            </a:r>
            <a:r>
              <a:rPr lang="en-US" b="0" dirty="0">
                <a:solidFill>
                  <a:schemeClr val="tx2"/>
                </a:solidFill>
                <a:latin typeface="+mj-lt"/>
              </a:rPr>
              <a:t> 14/18</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a:p>
            <a:pPr>
              <a:spcBef>
                <a:spcPts val="1200"/>
              </a:spcBef>
            </a:pPr>
            <a:r>
              <a:rPr lang="en-US" b="0" dirty="0">
                <a:solidFill>
                  <a:schemeClr val="tx2"/>
                </a:solidFill>
                <a:latin typeface="+mj-lt"/>
              </a:rPr>
              <a:t>Paragraph title Segoe UI </a:t>
            </a:r>
            <a:r>
              <a:rPr lang="en-US" b="0" dirty="0" err="1">
                <a:solidFill>
                  <a:schemeClr val="tx2"/>
                </a:solidFill>
                <a:latin typeface="+mj-lt"/>
              </a:rPr>
              <a:t>Semibold</a:t>
            </a:r>
            <a:r>
              <a:rPr lang="en-US" b="0" dirty="0">
                <a:solidFill>
                  <a:schemeClr val="tx2"/>
                </a:solidFill>
                <a:latin typeface="+mj-lt"/>
              </a:rPr>
              <a:t> 14/18</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a:p>
            <a:pPr lvl="1"/>
            <a:endParaRPr lang="en-US" dirty="0"/>
          </a:p>
          <a:p>
            <a:pPr lvl="1"/>
            <a:endParaRPr lang="en-US" dirty="0"/>
          </a:p>
        </p:txBody>
      </p:sp>
      <p:sp>
        <p:nvSpPr>
          <p:cNvPr id="6" name="Text Placeholder 3">
            <a:extLst>
              <a:ext uri="{FF2B5EF4-FFF2-40B4-BE49-F238E27FC236}">
                <a16:creationId xmlns:a16="http://schemas.microsoft.com/office/drawing/2014/main" id="{1E56201C-07C6-4B48-97C5-8ACFF3D0A97E}"/>
              </a:ext>
            </a:extLst>
          </p:cNvPr>
          <p:cNvSpPr>
            <a:spLocks noGrp="1"/>
          </p:cNvSpPr>
          <p:nvPr>
            <p:ph type="body" sz="quarter" idx="14" hasCustomPrompt="1"/>
          </p:nvPr>
        </p:nvSpPr>
        <p:spPr>
          <a:xfrm>
            <a:off x="455996" y="1922588"/>
            <a:ext cx="4822951" cy="287771"/>
          </a:xfrm>
        </p:spPr>
        <p:txBody>
          <a:bodyPr wrap="square" lIns="0" tIns="0" rIns="0" bIns="0">
            <a:spAutoFit/>
          </a:bodyPr>
          <a:lstStyle>
            <a:lvl1pPr marL="0" indent="0">
              <a:lnSpc>
                <a:spcPts val="2353"/>
              </a:lnSpc>
              <a:buNone/>
              <a:defRPr lang="en-US" sz="1961" kern="1200" spc="0" baseline="0" dirty="0">
                <a:solidFill>
                  <a:schemeClr val="tx1"/>
                </a:solidFill>
                <a:latin typeface="+mn-lt"/>
                <a:ea typeface="+mn-ea"/>
                <a:cs typeface="+mn-cs"/>
              </a:defRPr>
            </a:lvl1pPr>
            <a:lvl2pPr marL="224054" indent="0">
              <a:buNone/>
              <a:defRPr/>
            </a:lvl2pPr>
            <a:lvl3pPr marL="448107" indent="0">
              <a:buNone/>
              <a:defRPr/>
            </a:lvl3pPr>
            <a:lvl4pPr marL="672161" indent="0">
              <a:buNone/>
              <a:defRPr/>
            </a:lvl4pPr>
            <a:lvl5pPr marL="896214" indent="0">
              <a:buNone/>
              <a:defRPr/>
            </a:lvl5pPr>
          </a:lstStyle>
          <a:p>
            <a:pPr lvl="0"/>
            <a:r>
              <a:rPr lang="en-US" dirty="0"/>
              <a:t>Subhead Segoe UI Regular 20/24. </a:t>
            </a:r>
          </a:p>
        </p:txBody>
      </p:sp>
      <p:sp>
        <p:nvSpPr>
          <p:cNvPr id="7" name="Footer Placeholder 14">
            <a:extLst>
              <a:ext uri="{FF2B5EF4-FFF2-40B4-BE49-F238E27FC236}">
                <a16:creationId xmlns:a16="http://schemas.microsoft.com/office/drawing/2014/main" id="{7397557A-B9E9-4375-BD93-C4F91A780396}"/>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pPr defTabSz="914192">
              <a:defRPr/>
            </a:pPr>
            <a:r>
              <a:rPr lang="en-US">
                <a:solidFill>
                  <a:srgbClr val="FFFFFF">
                    <a:lumMod val="65000"/>
                  </a:srgbClr>
                </a:solidFill>
              </a:rPr>
              <a:t>© Microsoft Corporation                                                                                  							</a:t>
            </a:r>
            <a:endParaRPr lang="en-US" dirty="0">
              <a:solidFill>
                <a:srgbClr val="FFFFFF">
                  <a:lumMod val="65000"/>
                </a:srgbClr>
              </a:solidFill>
            </a:endParaRPr>
          </a:p>
        </p:txBody>
      </p:sp>
    </p:spTree>
    <p:extLst>
      <p:ext uri="{BB962C8B-B14F-4D97-AF65-F5344CB8AC3E}">
        <p14:creationId xmlns:p14="http://schemas.microsoft.com/office/powerpoint/2010/main" val="1942431698"/>
      </p:ext>
    </p:extLst>
  </p:cSld>
  <p:clrMapOvr>
    <a:masterClrMapping/>
  </p:clrMapOvr>
  <p:transition>
    <p:fade/>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p:cSld name="Photo layout 2">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455996" y="2158886"/>
            <a:ext cx="3618381" cy="2540231"/>
          </a:xfrm>
          <a:blipFill>
            <a:blip r:embed="rId2"/>
            <a:stretch>
              <a:fillRect/>
            </a:stretch>
          </a:blipFill>
        </p:spPr>
        <p:txBody>
          <a:bodyPr anchor="ctr" anchorCtr="0">
            <a:noAutofit/>
          </a:bodyPr>
          <a:lstStyle>
            <a:lvl1pPr marL="0" indent="0" algn="ctr">
              <a:buNone/>
              <a:defRPr sz="1961">
                <a:solidFill>
                  <a:schemeClr val="bg2"/>
                </a:solidFill>
              </a:defRPr>
            </a:lvl1pPr>
          </a:lstStyle>
          <a:p>
            <a:r>
              <a:rPr lang="en-US"/>
              <a:t>Click icon to add picture</a:t>
            </a:r>
            <a:endParaRPr lang="en-US" dirty="0"/>
          </a:p>
        </p:txBody>
      </p:sp>
      <p:sp>
        <p:nvSpPr>
          <p:cNvPr id="12" name="Picture Placeholder 10"/>
          <p:cNvSpPr>
            <a:spLocks noGrp="1"/>
          </p:cNvSpPr>
          <p:nvPr>
            <p:ph type="pic" sz="quarter" idx="15"/>
          </p:nvPr>
        </p:nvSpPr>
        <p:spPr>
          <a:xfrm>
            <a:off x="4303152" y="2158886"/>
            <a:ext cx="3607487" cy="2540231"/>
          </a:xfrm>
          <a:blipFill>
            <a:blip r:embed="rId3"/>
            <a:stretch>
              <a:fillRect/>
            </a:stretch>
          </a:blipFill>
        </p:spPr>
        <p:txBody>
          <a:bodyPr anchor="ctr" anchorCtr="0">
            <a:noAutofit/>
          </a:bodyPr>
          <a:lstStyle>
            <a:lvl1pPr marL="0" indent="0" algn="ctr">
              <a:buNone/>
              <a:defRPr sz="1961">
                <a:solidFill>
                  <a:schemeClr val="bg2"/>
                </a:solidFill>
              </a:defRPr>
            </a:lvl1pPr>
          </a:lstStyle>
          <a:p>
            <a:r>
              <a:rPr lang="en-US"/>
              <a:t>Click icon to add picture</a:t>
            </a:r>
            <a:endParaRPr lang="en-US" dirty="0"/>
          </a:p>
        </p:txBody>
      </p:sp>
      <p:sp>
        <p:nvSpPr>
          <p:cNvPr id="13" name="Picture Placeholder 10"/>
          <p:cNvSpPr>
            <a:spLocks noGrp="1"/>
          </p:cNvSpPr>
          <p:nvPr>
            <p:ph type="pic" sz="quarter" idx="16"/>
          </p:nvPr>
        </p:nvSpPr>
        <p:spPr>
          <a:xfrm>
            <a:off x="8139413" y="2158886"/>
            <a:ext cx="3623050" cy="2540231"/>
          </a:xfrm>
          <a:blipFill>
            <a:blip r:embed="rId4"/>
            <a:stretch>
              <a:fillRect/>
            </a:stretch>
          </a:blipFill>
        </p:spPr>
        <p:txBody>
          <a:bodyPr anchor="ctr" anchorCtr="0">
            <a:noAutofit/>
          </a:bodyPr>
          <a:lstStyle>
            <a:lvl1pPr marL="0" indent="0" algn="ctr">
              <a:buNone/>
              <a:defRPr sz="1961">
                <a:solidFill>
                  <a:schemeClr val="bg2"/>
                </a:solidFill>
              </a:defRPr>
            </a:lvl1pPr>
          </a:lstStyle>
          <a:p>
            <a:r>
              <a:rPr lang="en-US"/>
              <a:t>Click icon to add picture</a:t>
            </a:r>
            <a:endParaRPr lang="en-US" dirty="0"/>
          </a:p>
        </p:txBody>
      </p:sp>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dirty="0"/>
              <a:t>Photo layout 2</a:t>
            </a:r>
          </a:p>
        </p:txBody>
      </p:sp>
      <p:sp>
        <p:nvSpPr>
          <p:cNvPr id="5" name="Text Placeholder 4"/>
          <p:cNvSpPr>
            <a:spLocks noGrp="1"/>
          </p:cNvSpPr>
          <p:nvPr>
            <p:ph type="body" sz="quarter" idx="11" hasCustomPrompt="1"/>
          </p:nvPr>
        </p:nvSpPr>
        <p:spPr>
          <a:xfrm>
            <a:off x="455996" y="4927922"/>
            <a:ext cx="3618381" cy="1201226"/>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0" kern="1200" spc="0" baseline="0" dirty="0" smtClean="0">
                <a:solidFill>
                  <a:schemeClr val="tx2"/>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UI </a:t>
            </a:r>
            <a:r>
              <a:rPr lang="en-US" dirty="0" err="1"/>
              <a:t>Semibold</a:t>
            </a:r>
            <a:r>
              <a:rPr lang="en-US" dirty="0"/>
              <a:t>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p:txBody>
      </p:sp>
      <p:sp>
        <p:nvSpPr>
          <p:cNvPr id="9" name="Text Placeholder 4"/>
          <p:cNvSpPr>
            <a:spLocks noGrp="1"/>
          </p:cNvSpPr>
          <p:nvPr>
            <p:ph type="body" sz="quarter" idx="12" hasCustomPrompt="1"/>
          </p:nvPr>
        </p:nvSpPr>
        <p:spPr>
          <a:xfrm>
            <a:off x="4300040" y="4927922"/>
            <a:ext cx="3618381" cy="1201226"/>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sz="1371">
                <a:solidFill>
                  <a:srgbClr val="008C72"/>
                </a:solidFill>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UI </a:t>
            </a:r>
            <a:r>
              <a:rPr lang="en-US" dirty="0" err="1"/>
              <a:t>Semibold</a:t>
            </a:r>
            <a:r>
              <a:rPr lang="en-US" dirty="0"/>
              <a:t>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p:txBody>
      </p:sp>
      <p:sp>
        <p:nvSpPr>
          <p:cNvPr id="10" name="Text Placeholder 4"/>
          <p:cNvSpPr>
            <a:spLocks noGrp="1"/>
          </p:cNvSpPr>
          <p:nvPr>
            <p:ph type="body" sz="quarter" idx="13" hasCustomPrompt="1"/>
          </p:nvPr>
        </p:nvSpPr>
        <p:spPr>
          <a:xfrm>
            <a:off x="8144084" y="4927922"/>
            <a:ext cx="3618381" cy="1201226"/>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sz="1371">
                <a:solidFill>
                  <a:srgbClr val="008C72"/>
                </a:solidFill>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UI </a:t>
            </a:r>
            <a:r>
              <a:rPr lang="en-US" dirty="0" err="1"/>
              <a:t>Semibold</a:t>
            </a:r>
            <a:r>
              <a:rPr lang="en-US" dirty="0"/>
              <a:t>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p:txBody>
      </p:sp>
      <p:sp>
        <p:nvSpPr>
          <p:cNvPr id="16" name="Footer Placeholder 14">
            <a:extLst>
              <a:ext uri="{FF2B5EF4-FFF2-40B4-BE49-F238E27FC236}">
                <a16:creationId xmlns:a16="http://schemas.microsoft.com/office/drawing/2014/main" id="{3CC8D48C-0AE0-489F-AD07-46162F3D69B0}"/>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pPr defTabSz="914192">
              <a:defRPr/>
            </a:pPr>
            <a:r>
              <a:rPr lang="en-US">
                <a:solidFill>
                  <a:srgbClr val="FFFFFF">
                    <a:lumMod val="65000"/>
                  </a:srgbClr>
                </a:solidFill>
              </a:rPr>
              <a:t>© Microsoft Corporation                                                                                  								                      Dynamics 365 </a:t>
            </a:r>
            <a:endParaRPr lang="en-US" dirty="0">
              <a:solidFill>
                <a:srgbClr val="FFFFFF">
                  <a:lumMod val="65000"/>
                </a:srgbClr>
              </a:solidFill>
            </a:endParaRPr>
          </a:p>
        </p:txBody>
      </p:sp>
    </p:spTree>
    <p:extLst>
      <p:ext uri="{BB962C8B-B14F-4D97-AF65-F5344CB8AC3E}">
        <p14:creationId xmlns:p14="http://schemas.microsoft.com/office/powerpoint/2010/main" val="2841600392"/>
      </p:ext>
    </p:extLst>
  </p:cSld>
  <p:clrMapOvr>
    <a:masterClrMapping/>
  </p:clrMapOvr>
  <p:transition>
    <p:fade/>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p:cSld name="Device layout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4B95F29-56C3-4C85-A12B-0B0BE769E70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444775" y="418151"/>
            <a:ext cx="7747227" cy="6439851"/>
          </a:xfrm>
          <a:prstGeom prst="rect">
            <a:avLst/>
          </a:prstGeom>
        </p:spPr>
      </p:pic>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dirty="0"/>
              <a:t>Device layout 1: one column</a:t>
            </a:r>
          </a:p>
        </p:txBody>
      </p:sp>
      <p:sp>
        <p:nvSpPr>
          <p:cNvPr id="4" name="Text Placeholder 3"/>
          <p:cNvSpPr>
            <a:spLocks noGrp="1"/>
          </p:cNvSpPr>
          <p:nvPr>
            <p:ph type="body" sz="quarter" idx="10" hasCustomPrompt="1"/>
          </p:nvPr>
        </p:nvSpPr>
        <p:spPr>
          <a:xfrm>
            <a:off x="455996" y="1922803"/>
            <a:ext cx="4758211" cy="603538"/>
          </a:xfrm>
        </p:spPr>
        <p:txBody>
          <a:bodyPr wrap="square" lIns="0" tIns="0" rIns="0" bIns="0">
            <a:spAutoFit/>
          </a:bodyPr>
          <a:lstStyle>
            <a:lvl1pPr marL="0" indent="0">
              <a:lnSpc>
                <a:spcPts val="2353"/>
              </a:lnSpc>
              <a:buNone/>
              <a:defRPr sz="1961" b="0" i="0">
                <a:solidFill>
                  <a:schemeClr val="tx1"/>
                </a:solidFill>
                <a:latin typeface="+mn-lt"/>
              </a:defRPr>
            </a:lvl1pPr>
            <a:lvl2pPr marL="224054" indent="0">
              <a:buNone/>
              <a:defRPr/>
            </a:lvl2pPr>
            <a:lvl3pPr marL="448107" indent="0">
              <a:buNone/>
              <a:defRPr/>
            </a:lvl3pPr>
            <a:lvl4pPr marL="672161" indent="0">
              <a:buNone/>
              <a:defRPr/>
            </a:lvl4pPr>
            <a:lvl5pPr marL="896214" indent="0">
              <a:buNone/>
              <a:defRPr/>
            </a:lvl5pPr>
          </a:lstStyle>
          <a:p>
            <a:pPr lvl="0"/>
            <a:r>
              <a:rPr lang="pt-BR" dirty="0"/>
              <a:t>Large subhead Segoe UI Regular 20/24. Em volor resequaectur.</a:t>
            </a:r>
            <a:endParaRPr lang="en-US" dirty="0"/>
          </a:p>
        </p:txBody>
      </p:sp>
      <p:sp>
        <p:nvSpPr>
          <p:cNvPr id="5" name="Text Placeholder 4"/>
          <p:cNvSpPr>
            <a:spLocks noGrp="1"/>
          </p:cNvSpPr>
          <p:nvPr>
            <p:ph type="body" sz="quarter" idx="11" hasCustomPrompt="1"/>
          </p:nvPr>
        </p:nvSpPr>
        <p:spPr>
          <a:xfrm>
            <a:off x="455995" y="2707598"/>
            <a:ext cx="4758210" cy="2521331"/>
          </a:xfrm>
        </p:spPr>
        <p:txBody>
          <a:bodyPr lIns="0" tIns="0" rIns="0" bIns="0"/>
          <a:lstStyle>
            <a:lvl1pPr marL="280067" indent="-280067">
              <a:lnSpc>
                <a:spcPts val="1765"/>
              </a:lnSpc>
              <a:spcBef>
                <a:spcPts val="0"/>
              </a:spcBef>
              <a:buFont typeface="Arial" panose="020B0604020202020204" pitchFamily="34" charset="0"/>
              <a:buChar char="•"/>
              <a:defRPr sz="1371" b="0" i="0" spc="0">
                <a:solidFill>
                  <a:schemeClr val="tx1"/>
                </a:solidFill>
                <a:latin typeface="+mn-lt"/>
              </a:defRPr>
            </a:lvl1pPr>
            <a:lvl2pPr marL="0" indent="0">
              <a:lnSpc>
                <a:spcPts val="1765"/>
              </a:lnSpc>
              <a:spcBef>
                <a:spcPts val="0"/>
              </a:spcBef>
              <a:buNone/>
              <a:defRPr sz="1371">
                <a:solidFill>
                  <a:schemeClr val="tx1"/>
                </a:solidFill>
              </a:defRPr>
            </a:lvl2pPr>
            <a:lvl3pPr marL="448107" indent="0">
              <a:buNone/>
              <a:defRPr/>
            </a:lvl3pPr>
            <a:lvl4pPr marL="672161" indent="0">
              <a:buNone/>
              <a:defRPr/>
            </a:lvl4pPr>
            <a:lvl5pPr marL="896214" indent="0">
              <a:buNone/>
              <a:defRPr/>
            </a:lvl5pPr>
          </a:lstStyle>
          <a:p>
            <a:pPr lvl="0"/>
            <a:r>
              <a:rPr lang="en-US" dirty="0"/>
              <a:t>Body copy 14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p>
          <a:p>
            <a:pPr lvl="0"/>
            <a:endParaRPr lang="en-US" dirty="0"/>
          </a:p>
          <a:p>
            <a:pPr lvl="0"/>
            <a:r>
              <a:rPr lang="en-US" dirty="0"/>
              <a:t>Body copy 14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p>
          <a:p>
            <a:pPr lvl="0"/>
            <a:endParaRPr lang="en-US" dirty="0"/>
          </a:p>
          <a:p>
            <a:pPr lvl="0"/>
            <a:r>
              <a:rPr lang="en-US" dirty="0"/>
              <a:t>Body copy 14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a:t>
            </a:r>
          </a:p>
        </p:txBody>
      </p:sp>
      <p:sp>
        <p:nvSpPr>
          <p:cNvPr id="12" name="Picture Placeholder 11">
            <a:extLst>
              <a:ext uri="{FF2B5EF4-FFF2-40B4-BE49-F238E27FC236}">
                <a16:creationId xmlns:a16="http://schemas.microsoft.com/office/drawing/2014/main" id="{934476FE-7091-4DE7-A55E-3EF5A6569A7D}"/>
              </a:ext>
            </a:extLst>
          </p:cNvPr>
          <p:cNvSpPr>
            <a:spLocks noGrp="1"/>
          </p:cNvSpPr>
          <p:nvPr>
            <p:ph type="pic" sz="quarter" idx="12"/>
          </p:nvPr>
        </p:nvSpPr>
        <p:spPr>
          <a:xfrm>
            <a:off x="6357960" y="3421010"/>
            <a:ext cx="5834041" cy="546753"/>
          </a:xfrm>
        </p:spPr>
        <p:txBody>
          <a:bodyPr anchor="ctr" anchorCtr="0"/>
          <a:lstStyle>
            <a:lvl1pPr algn="ctr">
              <a:defRPr/>
            </a:lvl1pPr>
          </a:lstStyle>
          <a:p>
            <a:r>
              <a:rPr lang="en-US"/>
              <a:t>Click icon to add picture</a:t>
            </a:r>
            <a:endParaRPr lang="en-US" dirty="0"/>
          </a:p>
        </p:txBody>
      </p:sp>
      <p:sp>
        <p:nvSpPr>
          <p:cNvPr id="13" name="Footer Placeholder 14">
            <a:extLst>
              <a:ext uri="{FF2B5EF4-FFF2-40B4-BE49-F238E27FC236}">
                <a16:creationId xmlns:a16="http://schemas.microsoft.com/office/drawing/2014/main" id="{B9AEC771-481D-4FF6-AD08-FD4DD79D2C30}"/>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pPr defTabSz="914192">
              <a:defRPr/>
            </a:pPr>
            <a:r>
              <a:rPr lang="en-US">
                <a:solidFill>
                  <a:srgbClr val="FFFFFF">
                    <a:lumMod val="65000"/>
                  </a:srgbClr>
                </a:solidFill>
              </a:rPr>
              <a:t>© Microsoft Corporation                                                                                  								                      </a:t>
            </a:r>
            <a:r>
              <a:rPr lang="en-US">
                <a:solidFill>
                  <a:srgbClr val="FFFFFF">
                    <a:lumMod val="50000"/>
                  </a:srgbClr>
                </a:solidFill>
              </a:rPr>
              <a:t>Dynamics 365 </a:t>
            </a:r>
            <a:endParaRPr lang="en-US" dirty="0">
              <a:solidFill>
                <a:srgbClr val="FFFFFF">
                  <a:lumMod val="50000"/>
                </a:srgbClr>
              </a:solidFill>
            </a:endParaRPr>
          </a:p>
        </p:txBody>
      </p:sp>
    </p:spTree>
    <p:extLst>
      <p:ext uri="{BB962C8B-B14F-4D97-AF65-F5344CB8AC3E}">
        <p14:creationId xmlns:p14="http://schemas.microsoft.com/office/powerpoint/2010/main" val="2570050660"/>
      </p:ext>
    </p:extLst>
  </p:cSld>
  <p:clrMapOvr>
    <a:masterClrMapping/>
  </p:clrMapOvr>
  <p:transition>
    <p:fade/>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p:cSld name="Device layout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99DE98C-91A8-4163-A280-8BB561692C8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444775" y="418151"/>
            <a:ext cx="7747227" cy="6439851"/>
          </a:xfrm>
          <a:prstGeom prst="rect">
            <a:avLst/>
          </a:prstGeom>
        </p:spPr>
      </p:pic>
      <p:sp>
        <p:nvSpPr>
          <p:cNvPr id="9" name="Picture Placeholder 11">
            <a:extLst>
              <a:ext uri="{FF2B5EF4-FFF2-40B4-BE49-F238E27FC236}">
                <a16:creationId xmlns:a16="http://schemas.microsoft.com/office/drawing/2014/main" id="{784CA30E-A92E-4E40-944A-73B1CF9EEE0A}"/>
              </a:ext>
            </a:extLst>
          </p:cNvPr>
          <p:cNvSpPr>
            <a:spLocks noGrp="1"/>
          </p:cNvSpPr>
          <p:nvPr>
            <p:ph type="pic" sz="quarter" idx="12"/>
          </p:nvPr>
        </p:nvSpPr>
        <p:spPr>
          <a:xfrm>
            <a:off x="6357960" y="3421010"/>
            <a:ext cx="5834041" cy="546753"/>
          </a:xfrm>
        </p:spPr>
        <p:txBody>
          <a:bodyPr anchor="ctr" anchorCtr="0"/>
          <a:lstStyle>
            <a:lvl1pPr algn="ctr">
              <a:defRPr/>
            </a:lvl1pPr>
          </a:lstStyle>
          <a:p>
            <a:r>
              <a:rPr lang="en-US"/>
              <a:t>Click icon to add picture</a:t>
            </a:r>
            <a:endParaRPr lang="en-US" dirty="0"/>
          </a:p>
        </p:txBody>
      </p:sp>
      <p:sp>
        <p:nvSpPr>
          <p:cNvPr id="13" name="Text Placeholder 4">
            <a:extLst>
              <a:ext uri="{FF2B5EF4-FFF2-40B4-BE49-F238E27FC236}">
                <a16:creationId xmlns:a16="http://schemas.microsoft.com/office/drawing/2014/main" id="{8D17D4B4-B6B9-4273-ACCB-7A5ED46F35A8}"/>
              </a:ext>
            </a:extLst>
          </p:cNvPr>
          <p:cNvSpPr>
            <a:spLocks noGrp="1"/>
          </p:cNvSpPr>
          <p:nvPr>
            <p:ph type="body" sz="quarter" idx="11" hasCustomPrompt="1"/>
          </p:nvPr>
        </p:nvSpPr>
        <p:spPr>
          <a:xfrm>
            <a:off x="457673" y="2000737"/>
            <a:ext cx="1693247" cy="3034229"/>
          </a:xfrm>
        </p:spPr>
        <p:txBody>
          <a:bodyPr lIns="0" tIns="0" rIns="0" bIns="0"/>
          <a:lstStyle>
            <a:lvl1pPr marL="0" indent="0">
              <a:lnSpc>
                <a:spcPts val="1765"/>
              </a:lnSpc>
              <a:spcBef>
                <a:spcPts val="882"/>
              </a:spcBef>
              <a:buNone/>
              <a:defRPr lang="en-US" sz="1371" b="0" kern="1200" spc="0" baseline="0" dirty="0">
                <a:solidFill>
                  <a:schemeClr val="tx2"/>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UI </a:t>
            </a:r>
            <a:r>
              <a:rPr lang="en-US" dirty="0" err="1"/>
              <a:t>Semibold</a:t>
            </a:r>
            <a:r>
              <a:rPr lang="en-US" dirty="0"/>
              <a:t> 14/18</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
        <p:nvSpPr>
          <p:cNvPr id="14" name="Text Placeholder 4">
            <a:extLst>
              <a:ext uri="{FF2B5EF4-FFF2-40B4-BE49-F238E27FC236}">
                <a16:creationId xmlns:a16="http://schemas.microsoft.com/office/drawing/2014/main" id="{FB204BE2-B985-4315-8D5B-9C54B1074DD6}"/>
              </a:ext>
            </a:extLst>
          </p:cNvPr>
          <p:cNvSpPr>
            <a:spLocks noGrp="1"/>
          </p:cNvSpPr>
          <p:nvPr>
            <p:ph type="body" sz="quarter" idx="13" hasCustomPrompt="1"/>
          </p:nvPr>
        </p:nvSpPr>
        <p:spPr>
          <a:xfrm>
            <a:off x="2385799" y="2000737"/>
            <a:ext cx="1693247" cy="3034229"/>
          </a:xfrm>
        </p:spPr>
        <p:txBody>
          <a:bodyPr lIns="0" tIns="0" rIns="0" bIns="0"/>
          <a:lstStyle>
            <a:lvl1pPr marL="0" indent="0">
              <a:lnSpc>
                <a:spcPts val="1765"/>
              </a:lnSpc>
              <a:spcBef>
                <a:spcPts val="882"/>
              </a:spcBef>
              <a:buNone/>
              <a:defRPr lang="en-US" sz="1371" b="0" kern="1200" spc="0" baseline="0" dirty="0">
                <a:solidFill>
                  <a:schemeClr val="tx2"/>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UI </a:t>
            </a:r>
            <a:r>
              <a:rPr lang="en-US" dirty="0" err="1"/>
              <a:t>Semibold</a:t>
            </a:r>
            <a:r>
              <a:rPr lang="en-US" dirty="0"/>
              <a:t> 14/18</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
        <p:nvSpPr>
          <p:cNvPr id="15" name="Title 1">
            <a:extLst>
              <a:ext uri="{FF2B5EF4-FFF2-40B4-BE49-F238E27FC236}">
                <a16:creationId xmlns:a16="http://schemas.microsoft.com/office/drawing/2014/main" id="{889045D2-7C49-4F5C-A376-228A5A2B015B}"/>
              </a:ext>
            </a:extLst>
          </p:cNvPr>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dirty="0"/>
              <a:t>Device layout 2: two columns</a:t>
            </a:r>
          </a:p>
        </p:txBody>
      </p:sp>
      <p:sp>
        <p:nvSpPr>
          <p:cNvPr id="16" name="Footer Placeholder 14">
            <a:extLst>
              <a:ext uri="{FF2B5EF4-FFF2-40B4-BE49-F238E27FC236}">
                <a16:creationId xmlns:a16="http://schemas.microsoft.com/office/drawing/2014/main" id="{6FCE5757-E538-4E4B-BB66-DA966C94A7B7}"/>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pPr defTabSz="914192">
              <a:defRPr/>
            </a:pPr>
            <a:r>
              <a:rPr lang="en-US">
                <a:solidFill>
                  <a:srgbClr val="FFFFFF">
                    <a:lumMod val="65000"/>
                  </a:srgbClr>
                </a:solidFill>
              </a:rPr>
              <a:t>© Microsoft Corporation                                                                                  								                      </a:t>
            </a:r>
            <a:r>
              <a:rPr lang="en-US">
                <a:solidFill>
                  <a:srgbClr val="FFFFFF">
                    <a:lumMod val="50000"/>
                  </a:srgbClr>
                </a:solidFill>
              </a:rPr>
              <a:t>Dynamics 365 </a:t>
            </a:r>
            <a:endParaRPr lang="en-US" dirty="0">
              <a:solidFill>
                <a:srgbClr val="FFFFFF">
                  <a:lumMod val="50000"/>
                </a:srgbClr>
              </a:solidFill>
            </a:endParaRPr>
          </a:p>
        </p:txBody>
      </p:sp>
    </p:spTree>
    <p:extLst>
      <p:ext uri="{BB962C8B-B14F-4D97-AF65-F5344CB8AC3E}">
        <p14:creationId xmlns:p14="http://schemas.microsoft.com/office/powerpoint/2010/main" val="1209793532"/>
      </p:ext>
    </p:extLst>
  </p:cSld>
  <p:clrMapOvr>
    <a:masterClrMapping/>
  </p:clrMapOvr>
  <p:transition>
    <p:fade/>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p:cSld name="Device layout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3CDB1EA-72FB-46B3-89D4-DEE1F2EF724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84250" y="486947"/>
            <a:ext cx="10869930" cy="6371053"/>
          </a:xfrm>
          <a:prstGeom prst="rect">
            <a:avLst/>
          </a:prstGeom>
        </p:spPr>
      </p:pic>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dirty="0"/>
              <a:t>Device layout 3</a:t>
            </a:r>
          </a:p>
        </p:txBody>
      </p:sp>
      <p:sp>
        <p:nvSpPr>
          <p:cNvPr id="8" name="Picture Placeholder 11">
            <a:extLst>
              <a:ext uri="{FF2B5EF4-FFF2-40B4-BE49-F238E27FC236}">
                <a16:creationId xmlns:a16="http://schemas.microsoft.com/office/drawing/2014/main" id="{0473E679-3B6D-497A-A0F6-454C968B7607}"/>
              </a:ext>
            </a:extLst>
          </p:cNvPr>
          <p:cNvSpPr>
            <a:spLocks noGrp="1"/>
          </p:cNvSpPr>
          <p:nvPr>
            <p:ph type="pic" sz="quarter" idx="12"/>
          </p:nvPr>
        </p:nvSpPr>
        <p:spPr>
          <a:xfrm>
            <a:off x="2293976" y="3488255"/>
            <a:ext cx="7678751" cy="546753"/>
          </a:xfrm>
        </p:spPr>
        <p:txBody>
          <a:bodyPr anchor="ctr" anchorCtr="0"/>
          <a:lstStyle>
            <a:lvl1pPr algn="ctr">
              <a:defRPr/>
            </a:lvl1pPr>
          </a:lstStyle>
          <a:p>
            <a:r>
              <a:rPr lang="en-US"/>
              <a:t>Click icon to add picture</a:t>
            </a:r>
            <a:endParaRPr lang="en-US" dirty="0"/>
          </a:p>
        </p:txBody>
      </p:sp>
      <p:sp>
        <p:nvSpPr>
          <p:cNvPr id="9" name="Footer Placeholder 14">
            <a:extLst>
              <a:ext uri="{FF2B5EF4-FFF2-40B4-BE49-F238E27FC236}">
                <a16:creationId xmlns:a16="http://schemas.microsoft.com/office/drawing/2014/main" id="{094367A8-7AEF-4C78-AF93-670FC65820C5}"/>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pPr defTabSz="914192">
              <a:defRPr/>
            </a:pPr>
            <a:r>
              <a:rPr lang="en-US">
                <a:solidFill>
                  <a:srgbClr val="FFFFFF">
                    <a:lumMod val="65000"/>
                  </a:srgbClr>
                </a:solidFill>
              </a:rPr>
              <a:t>© Microsoft Corporation                                                                                  								                      Dynamics 365 </a:t>
            </a:r>
            <a:endParaRPr lang="en-US" dirty="0">
              <a:solidFill>
                <a:srgbClr val="FFFFFF">
                  <a:lumMod val="65000"/>
                </a:srgbClr>
              </a:solidFill>
            </a:endParaRPr>
          </a:p>
        </p:txBody>
      </p:sp>
    </p:spTree>
    <p:extLst>
      <p:ext uri="{BB962C8B-B14F-4D97-AF65-F5344CB8AC3E}">
        <p14:creationId xmlns:p14="http://schemas.microsoft.com/office/powerpoint/2010/main" val="3845081367"/>
      </p:ext>
    </p:extLst>
  </p:cSld>
  <p:clrMapOvr>
    <a:masterClrMapping/>
  </p:clrMapOvr>
  <p:transition>
    <p:fade/>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p:cSld name="Chart layout">
    <p:spTree>
      <p:nvGrpSpPr>
        <p:cNvPr id="1" name=""/>
        <p:cNvGrpSpPr/>
        <p:nvPr/>
      </p:nvGrpSpPr>
      <p:grpSpPr>
        <a:xfrm>
          <a:off x="0" y="0"/>
          <a:ext cx="0" cy="0"/>
          <a:chOff x="0" y="0"/>
          <a:chExt cx="0" cy="0"/>
        </a:xfrm>
      </p:grpSpPr>
      <p:sp>
        <p:nvSpPr>
          <p:cNvPr id="7" name="Chart Placeholder 6"/>
          <p:cNvSpPr>
            <a:spLocks noGrp="1"/>
          </p:cNvSpPr>
          <p:nvPr>
            <p:ph type="chart" sz="quarter" idx="21"/>
          </p:nvPr>
        </p:nvSpPr>
        <p:spPr>
          <a:xfrm>
            <a:off x="455997" y="1950781"/>
            <a:ext cx="3618377" cy="3534843"/>
          </a:xfrm>
        </p:spPr>
        <p:txBody>
          <a:bodyPr anchor="ctr">
            <a:noAutofit/>
          </a:bodyPr>
          <a:lstStyle>
            <a:lvl1pPr marL="0" indent="0" algn="ctr">
              <a:buNone/>
              <a:defRPr sz="2353"/>
            </a:lvl1pPr>
          </a:lstStyle>
          <a:p>
            <a:r>
              <a:rPr lang="en-US"/>
              <a:t>Click icon to add chart</a:t>
            </a:r>
            <a:endParaRPr lang="en-US" dirty="0"/>
          </a:p>
        </p:txBody>
      </p:sp>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dirty="0"/>
              <a:t>Chart examples</a:t>
            </a:r>
          </a:p>
        </p:txBody>
      </p:sp>
      <p:sp>
        <p:nvSpPr>
          <p:cNvPr id="9" name="Text Placeholder 4"/>
          <p:cNvSpPr>
            <a:spLocks noGrp="1"/>
          </p:cNvSpPr>
          <p:nvPr>
            <p:ph type="body" sz="quarter" idx="12" hasCustomPrompt="1"/>
          </p:nvPr>
        </p:nvSpPr>
        <p:spPr>
          <a:xfrm>
            <a:off x="455993" y="5857162"/>
            <a:ext cx="3618381" cy="301770"/>
          </a:xfrm>
        </p:spPr>
        <p:txBody>
          <a:bodyPr lIns="0" tIns="0" rIns="0" bIns="0"/>
          <a:lstStyle>
            <a:lvl1pPr marL="0" indent="0">
              <a:lnSpc>
                <a:spcPts val="1175"/>
              </a:lnSpc>
              <a:spcBef>
                <a:spcPts val="882"/>
              </a:spcBef>
              <a:buFont typeface="Arial" panose="020B0604020202020204" pitchFamily="34" charset="0"/>
              <a:buNone/>
              <a:defRPr sz="980" b="0" i="0" spc="0">
                <a:solidFill>
                  <a:schemeClr val="tx1"/>
                </a:solidFill>
                <a:latin typeface="+mn-lt"/>
              </a:defRPr>
            </a:lvl1pPr>
            <a:lvl2pPr marL="0" marR="0" indent="0" algn="l" defTabSz="914192" rtl="0" eaLnBrk="1" fontAlgn="auto" latinLnBrk="0" hangingPunct="1">
              <a:lnSpc>
                <a:spcPts val="1175"/>
              </a:lnSpc>
              <a:spcBef>
                <a:spcPts val="441"/>
              </a:spcBef>
              <a:spcAft>
                <a:spcPts val="0"/>
              </a:spcAft>
              <a:buClrTx/>
              <a:buSzPct val="90000"/>
              <a:buFont typeface="Arial" panose="020B0604020202020204" pitchFamily="34" charset="0"/>
              <a:buNone/>
              <a:tabLst/>
              <a:defRPr sz="980">
                <a:solidFill>
                  <a:schemeClr val="tx1"/>
                </a:solidFill>
              </a:defRPr>
            </a:lvl2pPr>
            <a:lvl3pPr marL="448107" indent="0">
              <a:buNone/>
              <a:defRPr/>
            </a:lvl3pPr>
            <a:lvl4pPr marL="672161" indent="0">
              <a:buNone/>
              <a:defRPr/>
            </a:lvl4pPr>
            <a:lvl5pPr marL="896214" indent="0">
              <a:buNone/>
              <a:defRPr/>
            </a:lvl5pPr>
          </a:lstStyle>
          <a:p>
            <a:pPr lvl="0"/>
            <a:r>
              <a:rPr lang="en-US" dirty="0"/>
              <a:t>Caption body copy Segoe Regular 10/12. </a:t>
            </a:r>
            <a:r>
              <a:rPr lang="en-US" dirty="0" err="1"/>
              <a:t>Cavorest</a:t>
            </a:r>
            <a:r>
              <a:rPr lang="en-US" dirty="0"/>
              <a:t> a </a:t>
            </a:r>
            <a:r>
              <a:rPr lang="en-US" dirty="0" err="1"/>
              <a:t>aut</a:t>
            </a:r>
            <a:r>
              <a:rPr lang="en-US" dirty="0"/>
              <a:t> arum </a:t>
            </a:r>
            <a:r>
              <a:rPr lang="en-US" dirty="0" err="1"/>
              <a:t>quam</a:t>
            </a:r>
            <a:r>
              <a:rPr lang="en-US" dirty="0"/>
              <a:t> id eat.</a:t>
            </a:r>
          </a:p>
        </p:txBody>
      </p:sp>
      <p:sp>
        <p:nvSpPr>
          <p:cNvPr id="17" name="Text Placeholder 4"/>
          <p:cNvSpPr>
            <a:spLocks noGrp="1"/>
          </p:cNvSpPr>
          <p:nvPr>
            <p:ph type="body" sz="quarter" idx="18" hasCustomPrompt="1"/>
          </p:nvPr>
        </p:nvSpPr>
        <p:spPr>
          <a:xfrm>
            <a:off x="4303153" y="5857162"/>
            <a:ext cx="3607487" cy="297774"/>
          </a:xfrm>
        </p:spPr>
        <p:txBody>
          <a:bodyPr vert="horz" wrap="square" lIns="0" tIns="0" rIns="0" bIns="0" rtlCol="0">
            <a:spAutoFit/>
          </a:bodyPr>
          <a:lstStyle>
            <a:lvl1pPr>
              <a:tabLst/>
              <a:defRPr lang="en-US" sz="980" b="0" i="0" spc="0" dirty="0" smtClean="0">
                <a:solidFill>
                  <a:schemeClr val="tx1"/>
                </a:solidFill>
                <a:latin typeface="+mn-lt"/>
              </a:defRPr>
            </a:lvl1pPr>
          </a:lstStyle>
          <a:p>
            <a:pPr marL="0" lvl="0" indent="0">
              <a:lnSpc>
                <a:spcPts val="1175"/>
              </a:lnSpc>
              <a:spcBef>
                <a:spcPts val="882"/>
              </a:spcBef>
              <a:buFont typeface="Arial" panose="020B0604020202020204" pitchFamily="34" charset="0"/>
              <a:buNone/>
            </a:pPr>
            <a:r>
              <a:rPr lang="en-US" dirty="0"/>
              <a:t>Caption body copy Segoe Regular 10/12. </a:t>
            </a:r>
            <a:r>
              <a:rPr lang="en-US" dirty="0" err="1"/>
              <a:t>Cavorest</a:t>
            </a:r>
            <a:r>
              <a:rPr lang="en-US" dirty="0"/>
              <a:t> a </a:t>
            </a:r>
            <a:r>
              <a:rPr lang="en-US" dirty="0" err="1"/>
              <a:t>aut</a:t>
            </a:r>
            <a:r>
              <a:rPr lang="en-US" dirty="0"/>
              <a:t> arum </a:t>
            </a:r>
            <a:r>
              <a:rPr lang="en-US" dirty="0" err="1"/>
              <a:t>quam</a:t>
            </a:r>
            <a:r>
              <a:rPr lang="en-US" dirty="0"/>
              <a:t> id eat.</a:t>
            </a:r>
          </a:p>
        </p:txBody>
      </p:sp>
      <p:sp>
        <p:nvSpPr>
          <p:cNvPr id="20" name="Chart Placeholder 6"/>
          <p:cNvSpPr>
            <a:spLocks noGrp="1"/>
          </p:cNvSpPr>
          <p:nvPr>
            <p:ph type="chart" sz="quarter" idx="22"/>
          </p:nvPr>
        </p:nvSpPr>
        <p:spPr>
          <a:xfrm>
            <a:off x="4303153" y="1950781"/>
            <a:ext cx="3607487" cy="3534843"/>
          </a:xfrm>
        </p:spPr>
        <p:txBody>
          <a:bodyPr anchor="ctr">
            <a:noAutofit/>
          </a:bodyPr>
          <a:lstStyle>
            <a:lvl1pPr marL="0" indent="0" algn="ctr">
              <a:buNone/>
              <a:defRPr sz="2353"/>
            </a:lvl1pPr>
          </a:lstStyle>
          <a:p>
            <a:r>
              <a:rPr lang="en-US"/>
              <a:t>Click icon to add chart</a:t>
            </a:r>
            <a:endParaRPr lang="en-US" dirty="0"/>
          </a:p>
        </p:txBody>
      </p:sp>
      <p:sp>
        <p:nvSpPr>
          <p:cNvPr id="21" name="Chart Placeholder 6"/>
          <p:cNvSpPr>
            <a:spLocks noGrp="1"/>
          </p:cNvSpPr>
          <p:nvPr>
            <p:ph type="chart" sz="quarter" idx="23"/>
          </p:nvPr>
        </p:nvSpPr>
        <p:spPr>
          <a:xfrm>
            <a:off x="8139413" y="1950781"/>
            <a:ext cx="3623051" cy="3534843"/>
          </a:xfrm>
        </p:spPr>
        <p:txBody>
          <a:bodyPr anchor="ctr">
            <a:noAutofit/>
          </a:bodyPr>
          <a:lstStyle>
            <a:lvl1pPr marL="0" indent="0" algn="ctr">
              <a:buNone/>
              <a:defRPr sz="2353"/>
            </a:lvl1pPr>
          </a:lstStyle>
          <a:p>
            <a:r>
              <a:rPr lang="en-US"/>
              <a:t>Click icon to add chart</a:t>
            </a:r>
            <a:endParaRPr lang="en-US" dirty="0"/>
          </a:p>
        </p:txBody>
      </p:sp>
      <p:sp>
        <p:nvSpPr>
          <p:cNvPr id="4" name="Text Placeholder 3">
            <a:extLst>
              <a:ext uri="{FF2B5EF4-FFF2-40B4-BE49-F238E27FC236}">
                <a16:creationId xmlns:a16="http://schemas.microsoft.com/office/drawing/2014/main" id="{BDBB6B82-41EF-4F96-AC4D-4B6DF0A1F54E}"/>
              </a:ext>
            </a:extLst>
          </p:cNvPr>
          <p:cNvSpPr>
            <a:spLocks noGrp="1"/>
          </p:cNvSpPr>
          <p:nvPr>
            <p:ph type="body" sz="quarter" idx="24" hasCustomPrompt="1"/>
          </p:nvPr>
        </p:nvSpPr>
        <p:spPr>
          <a:xfrm>
            <a:off x="455991" y="5670382"/>
            <a:ext cx="3629278" cy="243143"/>
          </a:xfrm>
        </p:spPr>
        <p:txBody>
          <a:bodyPr tIns="0"/>
          <a:lstStyle>
            <a:lvl1pPr>
              <a:defRPr lang="en-US" sz="980" b="1" kern="1200" spc="0" dirty="0" smtClean="0">
                <a:solidFill>
                  <a:schemeClr val="tx1"/>
                </a:solidFill>
                <a:latin typeface="+mn-lt"/>
                <a:ea typeface="+mn-ea"/>
                <a:cs typeface="+mn-cs"/>
              </a:defRPr>
            </a:lvl1pPr>
          </a:lstStyle>
          <a:p>
            <a:pPr lvl="0"/>
            <a:r>
              <a:rPr lang="en-US" dirty="0"/>
              <a:t>Caption title Segoe bold 10/12. </a:t>
            </a:r>
          </a:p>
        </p:txBody>
      </p:sp>
      <p:sp>
        <p:nvSpPr>
          <p:cNvPr id="15" name="Text Placeholder 3">
            <a:extLst>
              <a:ext uri="{FF2B5EF4-FFF2-40B4-BE49-F238E27FC236}">
                <a16:creationId xmlns:a16="http://schemas.microsoft.com/office/drawing/2014/main" id="{D4EEFC93-5F54-47F0-9569-BECC76A76C96}"/>
              </a:ext>
            </a:extLst>
          </p:cNvPr>
          <p:cNvSpPr>
            <a:spLocks noGrp="1"/>
          </p:cNvSpPr>
          <p:nvPr>
            <p:ph type="body" sz="quarter" idx="25" hasCustomPrompt="1"/>
          </p:nvPr>
        </p:nvSpPr>
        <p:spPr>
          <a:xfrm>
            <a:off x="4314044" y="5670382"/>
            <a:ext cx="3629278" cy="243143"/>
          </a:xfrm>
        </p:spPr>
        <p:txBody>
          <a:bodyPr tIns="0"/>
          <a:lstStyle>
            <a:lvl1pPr>
              <a:defRPr lang="en-US" sz="980" b="1" kern="1200" spc="0" dirty="0" smtClean="0">
                <a:solidFill>
                  <a:schemeClr val="tx1"/>
                </a:solidFill>
                <a:latin typeface="+mn-lt"/>
                <a:ea typeface="+mn-ea"/>
                <a:cs typeface="+mn-cs"/>
              </a:defRPr>
            </a:lvl1pPr>
          </a:lstStyle>
          <a:p>
            <a:pPr lvl="0"/>
            <a:r>
              <a:rPr lang="en-US" dirty="0"/>
              <a:t>Caption title Segoe bold 10/12. </a:t>
            </a:r>
          </a:p>
        </p:txBody>
      </p:sp>
      <p:sp>
        <p:nvSpPr>
          <p:cNvPr id="23" name="Text Placeholder 3">
            <a:extLst>
              <a:ext uri="{FF2B5EF4-FFF2-40B4-BE49-F238E27FC236}">
                <a16:creationId xmlns:a16="http://schemas.microsoft.com/office/drawing/2014/main" id="{5EDACCCB-301A-4273-9EA6-AD055BB5B0AF}"/>
              </a:ext>
            </a:extLst>
          </p:cNvPr>
          <p:cNvSpPr>
            <a:spLocks noGrp="1"/>
          </p:cNvSpPr>
          <p:nvPr>
            <p:ph type="body" sz="quarter" idx="26" hasCustomPrompt="1"/>
          </p:nvPr>
        </p:nvSpPr>
        <p:spPr>
          <a:xfrm>
            <a:off x="8139414" y="5670382"/>
            <a:ext cx="3629278" cy="243143"/>
          </a:xfrm>
        </p:spPr>
        <p:txBody>
          <a:bodyPr tIns="0"/>
          <a:lstStyle>
            <a:lvl1pPr>
              <a:defRPr lang="en-US" sz="980" b="1" kern="1200" spc="0" dirty="0" smtClean="0">
                <a:solidFill>
                  <a:schemeClr val="tx1"/>
                </a:solidFill>
                <a:latin typeface="+mn-lt"/>
                <a:ea typeface="+mn-ea"/>
                <a:cs typeface="+mn-cs"/>
              </a:defRPr>
            </a:lvl1pPr>
          </a:lstStyle>
          <a:p>
            <a:pPr lvl="0"/>
            <a:r>
              <a:rPr lang="en-US" dirty="0"/>
              <a:t>Caption title Segoe bold 10/12. </a:t>
            </a:r>
          </a:p>
        </p:txBody>
      </p:sp>
      <p:sp>
        <p:nvSpPr>
          <p:cNvPr id="24" name="Text Placeholder 4">
            <a:extLst>
              <a:ext uri="{FF2B5EF4-FFF2-40B4-BE49-F238E27FC236}">
                <a16:creationId xmlns:a16="http://schemas.microsoft.com/office/drawing/2014/main" id="{37057046-E219-41F6-8045-1E763292CBB4}"/>
              </a:ext>
            </a:extLst>
          </p:cNvPr>
          <p:cNvSpPr>
            <a:spLocks noGrp="1"/>
          </p:cNvSpPr>
          <p:nvPr>
            <p:ph type="body" sz="quarter" idx="27" hasCustomPrompt="1"/>
          </p:nvPr>
        </p:nvSpPr>
        <p:spPr>
          <a:xfrm>
            <a:off x="8139414" y="5857162"/>
            <a:ext cx="3607487" cy="297774"/>
          </a:xfrm>
        </p:spPr>
        <p:txBody>
          <a:bodyPr vert="horz" wrap="square" lIns="0" tIns="0" rIns="0" bIns="0" rtlCol="0">
            <a:spAutoFit/>
          </a:bodyPr>
          <a:lstStyle>
            <a:lvl1pPr>
              <a:tabLst/>
              <a:defRPr lang="en-US" sz="980" b="0" i="0" spc="0" dirty="0" smtClean="0">
                <a:solidFill>
                  <a:schemeClr val="tx1"/>
                </a:solidFill>
                <a:latin typeface="+mn-lt"/>
              </a:defRPr>
            </a:lvl1pPr>
          </a:lstStyle>
          <a:p>
            <a:pPr marL="0" lvl="0" indent="0">
              <a:lnSpc>
                <a:spcPts val="1175"/>
              </a:lnSpc>
              <a:spcBef>
                <a:spcPts val="882"/>
              </a:spcBef>
              <a:buFont typeface="Arial" panose="020B0604020202020204" pitchFamily="34" charset="0"/>
              <a:buNone/>
            </a:pPr>
            <a:r>
              <a:rPr lang="en-US" dirty="0"/>
              <a:t>Caption body copy Segoe Regular 10/12. </a:t>
            </a:r>
            <a:r>
              <a:rPr lang="en-US" dirty="0" err="1"/>
              <a:t>Cavorest</a:t>
            </a:r>
            <a:r>
              <a:rPr lang="en-US" dirty="0"/>
              <a:t> a </a:t>
            </a:r>
            <a:r>
              <a:rPr lang="en-US" dirty="0" err="1"/>
              <a:t>aut</a:t>
            </a:r>
            <a:r>
              <a:rPr lang="en-US" dirty="0"/>
              <a:t> arum </a:t>
            </a:r>
            <a:r>
              <a:rPr lang="en-US" dirty="0" err="1"/>
              <a:t>quam</a:t>
            </a:r>
            <a:r>
              <a:rPr lang="en-US" dirty="0"/>
              <a:t> id eat.</a:t>
            </a:r>
          </a:p>
        </p:txBody>
      </p:sp>
      <p:sp>
        <p:nvSpPr>
          <p:cNvPr id="25" name="Footer Placeholder 14">
            <a:extLst>
              <a:ext uri="{FF2B5EF4-FFF2-40B4-BE49-F238E27FC236}">
                <a16:creationId xmlns:a16="http://schemas.microsoft.com/office/drawing/2014/main" id="{0C981775-2AD3-4822-BEA1-B9C42963F17D}"/>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pPr defTabSz="914192">
              <a:defRPr/>
            </a:pPr>
            <a:r>
              <a:rPr lang="en-US">
                <a:solidFill>
                  <a:srgbClr val="FFFFFF">
                    <a:lumMod val="65000"/>
                  </a:srgbClr>
                </a:solidFill>
              </a:rPr>
              <a:t>© Microsoft Corporation                                                                                  								                      Dynamics 365 </a:t>
            </a:r>
            <a:endParaRPr lang="en-US" dirty="0">
              <a:solidFill>
                <a:srgbClr val="FFFFFF">
                  <a:lumMod val="65000"/>
                </a:srgbClr>
              </a:solidFill>
            </a:endParaRPr>
          </a:p>
        </p:txBody>
      </p:sp>
    </p:spTree>
    <p:extLst>
      <p:ext uri="{BB962C8B-B14F-4D97-AF65-F5344CB8AC3E}">
        <p14:creationId xmlns:p14="http://schemas.microsoft.com/office/powerpoint/2010/main" val="749060518"/>
      </p:ext>
    </p:extLst>
  </p:cSld>
  <p:clrMapOvr>
    <a:masterClrMapping/>
  </p:clrMapOvr>
  <p:transition>
    <p:fade/>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dirty="0"/>
              <a:t>Table styling</a:t>
            </a:r>
          </a:p>
        </p:txBody>
      </p:sp>
      <p:sp>
        <p:nvSpPr>
          <p:cNvPr id="4" name="Table Placeholder 3"/>
          <p:cNvSpPr>
            <a:spLocks noGrp="1"/>
          </p:cNvSpPr>
          <p:nvPr>
            <p:ph type="tbl" sz="quarter" idx="10"/>
          </p:nvPr>
        </p:nvSpPr>
        <p:spPr>
          <a:xfrm>
            <a:off x="455996" y="3924853"/>
            <a:ext cx="11306469" cy="546753"/>
          </a:xfrm>
        </p:spPr>
        <p:txBody>
          <a:bodyPr anchor="ctr" anchorCtr="0"/>
          <a:lstStyle>
            <a:lvl1pPr algn="ctr">
              <a:defRPr/>
            </a:lvl1pPr>
          </a:lstStyle>
          <a:p>
            <a:r>
              <a:rPr lang="en-US"/>
              <a:t>Click icon to add table</a:t>
            </a:r>
          </a:p>
        </p:txBody>
      </p:sp>
      <p:sp>
        <p:nvSpPr>
          <p:cNvPr id="5" name="Footer Placeholder 14">
            <a:extLst>
              <a:ext uri="{FF2B5EF4-FFF2-40B4-BE49-F238E27FC236}">
                <a16:creationId xmlns:a16="http://schemas.microsoft.com/office/drawing/2014/main" id="{0C46E0E1-3C9A-40D4-B021-A6836C885DA5}"/>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pPr defTabSz="914192">
              <a:defRPr/>
            </a:pPr>
            <a:r>
              <a:rPr lang="en-US">
                <a:solidFill>
                  <a:srgbClr val="FFFFFF">
                    <a:lumMod val="65000"/>
                  </a:srgbClr>
                </a:solidFill>
              </a:rPr>
              <a:t>© Microsoft Corporation                                                                                  								                      Dynamics 365 </a:t>
            </a:r>
            <a:endParaRPr lang="en-US" dirty="0">
              <a:solidFill>
                <a:srgbClr val="FFFFFF">
                  <a:lumMod val="65000"/>
                </a:srgbClr>
              </a:solidFill>
            </a:endParaRPr>
          </a:p>
        </p:txBody>
      </p:sp>
    </p:spTree>
    <p:extLst>
      <p:ext uri="{BB962C8B-B14F-4D97-AF65-F5344CB8AC3E}">
        <p14:creationId xmlns:p14="http://schemas.microsoft.com/office/powerpoint/2010/main" val="2266856506"/>
      </p:ext>
    </p:extLst>
  </p:cSld>
  <p:clrMapOvr>
    <a:masterClrMapping/>
  </p:clrMapOvr>
  <p:transition>
    <p:fade/>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p:cSld name="Closing medium teal">
    <p:bg>
      <p:bgPr>
        <a:solidFill>
          <a:schemeClr val="tx2"/>
        </a:solidFill>
        <a:effectLst/>
      </p:bgPr>
    </p:bg>
    <p:spTree>
      <p:nvGrpSpPr>
        <p:cNvPr id="1" name=""/>
        <p:cNvGrpSpPr/>
        <p:nvPr/>
      </p:nvGrpSpPr>
      <p:grpSpPr>
        <a:xfrm>
          <a:off x="0" y="0"/>
          <a:ext cx="0" cy="0"/>
          <a:chOff x="0" y="0"/>
          <a:chExt cx="0" cy="0"/>
        </a:xfrm>
      </p:grpSpPr>
      <p:sp>
        <p:nvSpPr>
          <p:cNvPr id="7" name="Text Box 3">
            <a:extLst>
              <a:ext uri="{FF2B5EF4-FFF2-40B4-BE49-F238E27FC236}">
                <a16:creationId xmlns:a16="http://schemas.microsoft.com/office/drawing/2014/main" id="{F3523A4C-09FD-49AC-AA6D-1A6E7B7893EE}"/>
              </a:ext>
            </a:extLst>
          </p:cNvPr>
          <p:cNvSpPr txBox="1">
            <a:spLocks noChangeArrowheads="1"/>
          </p:cNvSpPr>
          <p:nvPr/>
        </p:nvSpPr>
        <p:spPr bwMode="blackWhite">
          <a:xfrm>
            <a:off x="454170" y="6451197"/>
            <a:ext cx="4482124" cy="10554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marL="0" marR="0" lvl="0" indent="0" algn="l" defTabSz="913748" rtl="0" eaLnBrk="0" fontAlgn="auto" latinLnBrk="0" hangingPunct="0">
              <a:lnSpc>
                <a:spcPct val="100000"/>
              </a:lnSpc>
              <a:spcBef>
                <a:spcPts val="0"/>
              </a:spcBef>
              <a:spcAft>
                <a:spcPts val="0"/>
              </a:spcAft>
              <a:buClrTx/>
              <a:buSzTx/>
              <a:buFontTx/>
              <a:buNone/>
              <a:tabLst/>
              <a:defRPr/>
            </a:pPr>
            <a:r>
              <a:rPr kumimoji="0" lang="en-US" sz="686" b="0" i="0" u="none" strike="noStrike" kern="1200" cap="none" spc="0" normalizeH="0" baseline="0" noProof="0" dirty="0">
                <a:ln>
                  <a:noFill/>
                </a:ln>
                <a:solidFill>
                  <a:srgbClr val="FFFFFF"/>
                </a:solidFill>
                <a:effectLst/>
                <a:uLnTx/>
                <a:uFillTx/>
                <a:latin typeface="Segoe UI"/>
                <a:ea typeface="+mn-ea"/>
                <a:cs typeface="Segoe UI" pitchFamily="34" charset="0"/>
              </a:rPr>
              <a:t>© Copyright Microsoft Corporation. All rights reserved. </a:t>
            </a:r>
          </a:p>
        </p:txBody>
      </p:sp>
      <p:sp>
        <p:nvSpPr>
          <p:cNvPr id="9" name="Title 1">
            <a:extLst>
              <a:ext uri="{FF2B5EF4-FFF2-40B4-BE49-F238E27FC236}">
                <a16:creationId xmlns:a16="http://schemas.microsoft.com/office/drawing/2014/main" id="{3C370E04-F3D7-44F1-9863-6604D12FE022}"/>
              </a:ext>
            </a:extLst>
          </p:cNvPr>
          <p:cNvSpPr>
            <a:spLocks noGrp="1"/>
          </p:cNvSpPr>
          <p:nvPr>
            <p:ph type="title" hasCustomPrompt="1"/>
          </p:nvPr>
        </p:nvSpPr>
        <p:spPr>
          <a:xfrm>
            <a:off x="455996" y="1845278"/>
            <a:ext cx="7454644" cy="1473396"/>
          </a:xfrm>
          <a:noFill/>
        </p:spPr>
        <p:txBody>
          <a:bodyPr lIns="0" tIns="0" rIns="0" bIns="0" anchor="t" anchorCtr="0"/>
          <a:lstStyle>
            <a:lvl1pPr>
              <a:lnSpc>
                <a:spcPct val="100000"/>
              </a:lnSpc>
              <a:spcAft>
                <a:spcPts val="1273"/>
              </a:spcAft>
              <a:defRPr sz="2549" spc="-49" baseline="0">
                <a:solidFill>
                  <a:schemeClr val="bg1"/>
                </a:solidFill>
              </a:defRPr>
            </a:lvl1pPr>
          </a:lstStyle>
          <a:p>
            <a:r>
              <a:rPr lang="en-US" dirty="0"/>
              <a:t>Thank you.</a:t>
            </a:r>
          </a:p>
        </p:txBody>
      </p:sp>
      <p:pic>
        <p:nvPicPr>
          <p:cNvPr id="11" name="Picture 10">
            <a:extLst>
              <a:ext uri="{FF2B5EF4-FFF2-40B4-BE49-F238E27FC236}">
                <a16:creationId xmlns:a16="http://schemas.microsoft.com/office/drawing/2014/main" id="{22878A76-48F5-40B8-BC33-2551AA0746A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4249" y="257170"/>
            <a:ext cx="2266311" cy="569191"/>
          </a:xfrm>
          <a:prstGeom prst="rect">
            <a:avLst/>
          </a:prstGeom>
        </p:spPr>
      </p:pic>
    </p:spTree>
    <p:extLst>
      <p:ext uri="{BB962C8B-B14F-4D97-AF65-F5344CB8AC3E}">
        <p14:creationId xmlns:p14="http://schemas.microsoft.com/office/powerpoint/2010/main" val="36973878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1_Picture with Caption">
    <p:bg>
      <p:bgPr>
        <a:solidFill>
          <a:srgbClr val="222B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987425"/>
            <a:ext cx="8025432" cy="582614"/>
          </a:xfrm>
        </p:spPr>
        <p:txBody>
          <a:bodyPr anchor="b">
            <a:normAutofit/>
          </a:bodyPr>
          <a:lstStyle>
            <a:lvl1pPr>
              <a:defRPr sz="2400">
                <a:solidFill>
                  <a:srgbClr val="0080C8"/>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rgbClr val="0080C8"/>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0080C8"/>
                </a:solidFill>
              </a:defRPr>
            </a:lvl1pPr>
          </a:lstStyle>
          <a:p>
            <a:r>
              <a:rPr lang="en-US"/>
              <a:t>Confidential in Confidence</a:t>
            </a:r>
            <a:endParaRPr lang="en-US" dirty="0"/>
          </a:p>
        </p:txBody>
      </p:sp>
      <p:sp>
        <p:nvSpPr>
          <p:cNvPr id="7" name="Slide Number Placeholder 6"/>
          <p:cNvSpPr>
            <a:spLocks noGrp="1"/>
          </p:cNvSpPr>
          <p:nvPr>
            <p:ph type="sldNum" sz="quarter" idx="12"/>
          </p:nvPr>
        </p:nvSpPr>
        <p:spPr/>
        <p:txBody>
          <a:bodyPr/>
          <a:lstStyle>
            <a:lvl1pPr>
              <a:defRPr>
                <a:solidFill>
                  <a:srgbClr val="0080C8"/>
                </a:solidFill>
              </a:defRPr>
            </a:lvl1pPr>
          </a:lstStyle>
          <a:p>
            <a:fld id="{9D2349C9-CA89-7749-937D-7666FFABB5A8}" type="slidenum">
              <a:rPr lang="en-US" smtClean="0"/>
              <a:pPr/>
              <a:t>‹#›</a:t>
            </a:fld>
            <a:endParaRPr lang="en-US"/>
          </a:p>
        </p:txBody>
      </p:sp>
      <p:grpSp>
        <p:nvGrpSpPr>
          <p:cNvPr id="8" name="Group 7"/>
          <p:cNvGrpSpPr/>
          <p:nvPr/>
        </p:nvGrpSpPr>
        <p:grpSpPr>
          <a:xfrm>
            <a:off x="7993254" y="5389093"/>
            <a:ext cx="4198746" cy="1468907"/>
            <a:chOff x="7993254" y="5389093"/>
            <a:chExt cx="4198746" cy="1468907"/>
          </a:xfrm>
        </p:grpSpPr>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6" cy="1468907"/>
            </a:xfrm>
            <a:prstGeom prst="rect">
              <a:avLst/>
            </a:prstGeom>
          </p:spPr>
        </p:pic>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p:cSld name="Closing dark gray">
    <p:bg>
      <p:bgPr>
        <a:solidFill>
          <a:schemeClr val="tx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C370E04-F3D7-44F1-9863-6604D12FE022}"/>
              </a:ext>
            </a:extLst>
          </p:cNvPr>
          <p:cNvSpPr>
            <a:spLocks noGrp="1"/>
          </p:cNvSpPr>
          <p:nvPr>
            <p:ph type="title" hasCustomPrompt="1"/>
          </p:nvPr>
        </p:nvSpPr>
        <p:spPr>
          <a:xfrm>
            <a:off x="455996" y="1845278"/>
            <a:ext cx="7454644" cy="1473396"/>
          </a:xfrm>
          <a:noFill/>
        </p:spPr>
        <p:txBody>
          <a:bodyPr lIns="0" tIns="0" rIns="0" bIns="0" anchor="t" anchorCtr="0"/>
          <a:lstStyle>
            <a:lvl1pPr>
              <a:lnSpc>
                <a:spcPct val="100000"/>
              </a:lnSpc>
              <a:spcAft>
                <a:spcPts val="1273"/>
              </a:spcAft>
              <a:defRPr sz="2549" spc="-49" baseline="0">
                <a:solidFill>
                  <a:schemeClr val="accent5"/>
                </a:solidFill>
              </a:defRPr>
            </a:lvl1pPr>
          </a:lstStyle>
          <a:p>
            <a:r>
              <a:rPr lang="en-US" dirty="0"/>
              <a:t>Thank you.</a:t>
            </a:r>
          </a:p>
        </p:txBody>
      </p:sp>
      <p:pic>
        <p:nvPicPr>
          <p:cNvPr id="11" name="Picture 10">
            <a:extLst>
              <a:ext uri="{FF2B5EF4-FFF2-40B4-BE49-F238E27FC236}">
                <a16:creationId xmlns:a16="http://schemas.microsoft.com/office/drawing/2014/main" id="{22878A76-48F5-40B8-BC33-2551AA0746A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4249" y="257170"/>
            <a:ext cx="2266311" cy="569191"/>
          </a:xfrm>
          <a:prstGeom prst="rect">
            <a:avLst/>
          </a:prstGeom>
        </p:spPr>
      </p:pic>
      <p:sp>
        <p:nvSpPr>
          <p:cNvPr id="5" name="Text Box 3">
            <a:extLst>
              <a:ext uri="{FF2B5EF4-FFF2-40B4-BE49-F238E27FC236}">
                <a16:creationId xmlns:a16="http://schemas.microsoft.com/office/drawing/2014/main" id="{0AFD6FAE-B215-4CF5-A1C7-AE7803BB4E41}"/>
              </a:ext>
            </a:extLst>
          </p:cNvPr>
          <p:cNvSpPr txBox="1">
            <a:spLocks noChangeArrowheads="1"/>
          </p:cNvSpPr>
          <p:nvPr/>
        </p:nvSpPr>
        <p:spPr bwMode="blackWhite">
          <a:xfrm>
            <a:off x="454170" y="6451197"/>
            <a:ext cx="4482124" cy="10554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marL="0" marR="0" lvl="0" indent="0" algn="l" defTabSz="913748" rtl="0" eaLnBrk="0" fontAlgn="auto" latinLnBrk="0" hangingPunct="0">
              <a:lnSpc>
                <a:spcPct val="100000"/>
              </a:lnSpc>
              <a:spcBef>
                <a:spcPts val="0"/>
              </a:spcBef>
              <a:spcAft>
                <a:spcPts val="0"/>
              </a:spcAft>
              <a:buClrTx/>
              <a:buSzTx/>
              <a:buFontTx/>
              <a:buNone/>
              <a:tabLst/>
              <a:defRPr/>
            </a:pPr>
            <a:r>
              <a:rPr kumimoji="0" lang="en-US" sz="686" b="0" i="0" u="none" strike="noStrike" kern="1200" cap="none" spc="0" normalizeH="0" baseline="0" noProof="0" dirty="0">
                <a:ln>
                  <a:noFill/>
                </a:ln>
                <a:solidFill>
                  <a:srgbClr val="FFFFFF"/>
                </a:solidFill>
                <a:effectLst/>
                <a:uLnTx/>
                <a:uFillTx/>
                <a:latin typeface="Segoe UI"/>
                <a:ea typeface="+mn-ea"/>
                <a:cs typeface="Segoe UI" pitchFamily="34" charset="0"/>
              </a:rPr>
              <a:t>© Copyright Microsoft Corporation. All rights reserved. </a:t>
            </a:r>
          </a:p>
        </p:txBody>
      </p:sp>
    </p:spTree>
    <p:extLst>
      <p:ext uri="{BB962C8B-B14F-4D97-AF65-F5344CB8AC3E}">
        <p14:creationId xmlns:p14="http://schemas.microsoft.com/office/powerpoint/2010/main" val="483780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1.xml><?xml version="1.0" encoding="utf-8"?>
<p:sldLayout xmlns:a="http://schemas.openxmlformats.org/drawingml/2006/main" xmlns:r="http://schemas.openxmlformats.org/officeDocument/2006/relationships" xmlns:p="http://schemas.openxmlformats.org/presentationml/2006/main">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40" y="1189178"/>
            <a:ext cx="11653523" cy="2296783"/>
          </a:xfrm>
          <a:prstGeom prst="rect">
            <a:avLst/>
          </a:prstGeom>
        </p:spPr>
        <p:txBody>
          <a:bodyPr/>
          <a:lstStyle>
            <a:lvl1pPr marL="284735" indent="-284735">
              <a:buClr>
                <a:schemeClr val="tx1"/>
              </a:buClr>
              <a:buSzPct val="90000"/>
              <a:buFont typeface="Arial" pitchFamily="34" charset="0"/>
              <a:buChar char="•"/>
              <a:defRPr sz="3528">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134" indent="-275401">
              <a:buClr>
                <a:schemeClr val="tx1"/>
              </a:buClr>
              <a:buSzPct val="90000"/>
              <a:buFont typeface="Arial" pitchFamily="34" charset="0"/>
              <a:buChar char="•"/>
              <a:defRPr sz="3136">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4869" indent="-284735">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8923" indent="-224054">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2976" indent="-224054">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2"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6"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289913914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86884836"/>
      </p:ext>
    </p:extLst>
  </p:cSld>
  <p:clrMapOvr>
    <a:masterClrMapping/>
  </p:clrMapOvr>
  <p:transition>
    <p:fade/>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3269654"/>
      </p:ext>
    </p:extLst>
  </p:cSld>
  <p:clrMapOvr>
    <a:masterClrMapping/>
  </p:clrMapOvr>
  <p:transition>
    <p:fade/>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158793"/>
          </a:xfrm>
          <a:noFill/>
        </p:spPr>
        <p:txBody>
          <a:bodyPr tIns="91440" bIns="91440" anchor="t" anchorCtr="0">
            <a:spAutoFit/>
          </a:bodyPr>
          <a:lstStyle>
            <a:lvl1pPr>
              <a:defRPr sz="7056"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369355749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86403"/>
            <a:ext cx="11670641" cy="947119"/>
          </a:xfrm>
        </p:spPr>
        <p:txBody>
          <a:bodyPr tIns="146304" bIns="146304"/>
          <a:lstStyle>
            <a:lvl1pPr algn="l" defTabSz="895665" rtl="0" eaLnBrk="1" latinLnBrk="0" hangingPunct="1">
              <a:lnSpc>
                <a:spcPct val="90000"/>
              </a:lnSpc>
              <a:spcBef>
                <a:spcPct val="0"/>
              </a:spcBef>
              <a:buNone/>
              <a:defRPr lang="en-US" sz="4702" b="0" i="0" kern="1200" cap="none" spc="-98" baseline="0" dirty="0">
                <a:ln w="3175">
                  <a:noFill/>
                </a:ln>
                <a:gradFill>
                  <a:gsLst>
                    <a:gs pos="15029">
                      <a:schemeClr val="tx1"/>
                    </a:gs>
                    <a:gs pos="21538">
                      <a:schemeClr val="tx1"/>
                    </a:gs>
                  </a:gsLst>
                  <a:lin ang="5400000" scaled="0"/>
                </a:gradFill>
                <a:effectLst/>
                <a:latin typeface="+mj-lt"/>
                <a:ea typeface="Segoe UI Semibold" panose="020B0702040204020203" pitchFamily="34" charset="0"/>
                <a:cs typeface="Segoe UI Semibold" panose="020B0702040204020203" pitchFamily="34" charset="0"/>
              </a:defRPr>
            </a:lvl1pPr>
          </a:lstStyle>
          <a:p>
            <a:r>
              <a:rPr lang="en-US" dirty="0"/>
              <a:t>Title of the page</a:t>
            </a:r>
          </a:p>
        </p:txBody>
      </p:sp>
    </p:spTree>
    <p:extLst>
      <p:ext uri="{BB962C8B-B14F-4D97-AF65-F5344CB8AC3E}">
        <p14:creationId xmlns:p14="http://schemas.microsoft.com/office/powerpoint/2010/main" val="4253128841"/>
      </p:ext>
    </p:extLst>
  </p:cSld>
  <p:clrMapOvr>
    <a:masterClrMapping/>
  </p:clrMapOvr>
  <p:transition>
    <p:fade/>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59" tIns="179259" rIns="179259" bIns="179259" numCol="1" anchor="t" anchorCtr="0" compatLnSpc="1">
            <a:prstTxWarp prst="textNoShape">
              <a:avLst/>
            </a:prstTxWarp>
            <a:spAutoFit/>
          </a:bodyPr>
          <a:lstStyle/>
          <a:p>
            <a:pPr defTabSz="913748"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p:nvPicPr>
        <p:blipFill>
          <a:blip r:embed="rId2"/>
          <a:stretch>
            <a:fillRect/>
          </a:stretch>
        </p:blipFill>
        <p:spPr bwMode="black">
          <a:xfrm>
            <a:off x="451633" y="470067"/>
            <a:ext cx="1423303" cy="304828"/>
          </a:xfrm>
          <a:prstGeom prst="rect">
            <a:avLst/>
          </a:prstGeom>
        </p:spPr>
      </p:pic>
    </p:spTree>
    <p:extLst>
      <p:ext uri="{BB962C8B-B14F-4D97-AF65-F5344CB8AC3E}">
        <p14:creationId xmlns:p14="http://schemas.microsoft.com/office/powerpoint/2010/main" val="41039964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p:cSld name="2_Title with photo and tile">
    <p:bg>
      <p:bgPr>
        <a:solidFill>
          <a:srgbClr val="0078D7"/>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grayscl/>
            <a:extLst>
              <a:ext uri="{BEBA8EAE-BF5A-486C-A8C5-ECC9F3942E4B}">
                <a14:imgProps xmlns:a14="http://schemas.microsoft.com/office/drawing/2010/main">
                  <a14:imgLayer r:embed="rId3">
                    <a14:imgEffect>
                      <a14:brightnessContrast bright="-2000" contrast="-12000"/>
                    </a14:imgEffect>
                  </a14:imgLayer>
                </a14:imgProps>
              </a:ext>
            </a:extLst>
          </a:blip>
          <a:srcRect l="-3623" t="-20802" r="-3788" b="38381"/>
          <a:stretch/>
        </p:blipFill>
        <p:spPr>
          <a:xfrm>
            <a:off x="-438571" y="-2500430"/>
            <a:ext cx="13095598" cy="6698511"/>
          </a:xfrm>
          <a:prstGeom prst="ellipse">
            <a:avLst/>
          </a:prstGeom>
        </p:spPr>
      </p:pic>
      <p:sp>
        <p:nvSpPr>
          <p:cNvPr id="5" name="Freeform: Shape 4">
            <a:extLst>
              <a:ext uri="{FF2B5EF4-FFF2-40B4-BE49-F238E27FC236}">
                <a16:creationId xmlns:a16="http://schemas.microsoft.com/office/drawing/2014/main" id="{E6458D7D-1909-4FE5-99AA-53D22F03EA46}"/>
              </a:ext>
            </a:extLst>
          </p:cNvPr>
          <p:cNvSpPr/>
          <p:nvPr/>
        </p:nvSpPr>
        <p:spPr bwMode="auto">
          <a:xfrm>
            <a:off x="-497856" y="-764246"/>
            <a:ext cx="13183136" cy="4971666"/>
          </a:xfrm>
          <a:custGeom>
            <a:avLst/>
            <a:gdLst>
              <a:gd name="connsiteX0" fmla="*/ 730244 w 13399744"/>
              <a:gd name="connsiteY0" fmla="*/ 0 h 5070639"/>
              <a:gd name="connsiteX1" fmla="*/ 12669500 w 13399744"/>
              <a:gd name="connsiteY1" fmla="*/ 0 h 5070639"/>
              <a:gd name="connsiteX2" fmla="*/ 12739064 w 13399744"/>
              <a:gd name="connsiteY2" fmla="*/ 70706 h 5070639"/>
              <a:gd name="connsiteX3" fmla="*/ 13399744 w 13399744"/>
              <a:gd name="connsiteY3" fmla="*/ 1582820 h 5070639"/>
              <a:gd name="connsiteX4" fmla="*/ 6699872 w 13399744"/>
              <a:gd name="connsiteY4" fmla="*/ 5070639 h 5070639"/>
              <a:gd name="connsiteX5" fmla="*/ 0 w 13399744"/>
              <a:gd name="connsiteY5" fmla="*/ 1582820 h 5070639"/>
              <a:gd name="connsiteX6" fmla="*/ 660680 w 13399744"/>
              <a:gd name="connsiteY6" fmla="*/ 70706 h 5070639"/>
              <a:gd name="connsiteX7" fmla="*/ 730244 w 13399744"/>
              <a:gd name="connsiteY7" fmla="*/ 0 h 5070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99744" h="5070639">
                <a:moveTo>
                  <a:pt x="730244" y="0"/>
                </a:moveTo>
                <a:lnTo>
                  <a:pt x="12669500" y="0"/>
                </a:lnTo>
                <a:lnTo>
                  <a:pt x="12739064" y="70706"/>
                </a:lnTo>
                <a:cubicBezTo>
                  <a:pt x="13162468" y="528144"/>
                  <a:pt x="13399744" y="1041057"/>
                  <a:pt x="13399744" y="1582820"/>
                </a:cubicBezTo>
                <a:cubicBezTo>
                  <a:pt x="13399744" y="3509089"/>
                  <a:pt x="10400109" y="5070639"/>
                  <a:pt x="6699872" y="5070639"/>
                </a:cubicBezTo>
                <a:cubicBezTo>
                  <a:pt x="2999635" y="5070639"/>
                  <a:pt x="0" y="3509089"/>
                  <a:pt x="0" y="1582820"/>
                </a:cubicBezTo>
                <a:cubicBezTo>
                  <a:pt x="0" y="1041057"/>
                  <a:pt x="237276" y="528144"/>
                  <a:pt x="660680" y="70706"/>
                </a:cubicBezTo>
                <a:lnTo>
                  <a:pt x="730244" y="0"/>
                </a:lnTo>
                <a:close/>
              </a:path>
            </a:pathLst>
          </a:custGeom>
          <a:solidFill>
            <a:srgbClr val="F2F2F2">
              <a:alpha val="65098"/>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algn="ctr" defTabSz="913751"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grpSp>
        <p:nvGrpSpPr>
          <p:cNvPr id="8" name="Group 7">
            <a:extLst>
              <a:ext uri="{FF2B5EF4-FFF2-40B4-BE49-F238E27FC236}">
                <a16:creationId xmlns:a16="http://schemas.microsoft.com/office/drawing/2014/main" id="{82544B65-5628-4101-8A93-1A375782561D}"/>
              </a:ext>
            </a:extLst>
          </p:cNvPr>
          <p:cNvGrpSpPr/>
          <p:nvPr/>
        </p:nvGrpSpPr>
        <p:grpSpPr>
          <a:xfrm>
            <a:off x="-776591" y="-1053760"/>
            <a:ext cx="13771638" cy="3867684"/>
            <a:chOff x="-792163" y="-1074738"/>
            <a:chExt cx="14047788" cy="3944680"/>
          </a:xfrm>
        </p:grpSpPr>
        <p:sp>
          <p:nvSpPr>
            <p:cNvPr id="9" name="Rectangle 8">
              <a:extLst>
                <a:ext uri="{FF2B5EF4-FFF2-40B4-BE49-F238E27FC236}">
                  <a16:creationId xmlns:a16="http://schemas.microsoft.com/office/drawing/2014/main" id="{AADAEDDA-8F84-412D-BB15-812FA7F4DD91}"/>
                </a:ext>
              </a:extLst>
            </p:cNvPr>
            <p:cNvSpPr/>
            <p:nvPr/>
          </p:nvSpPr>
          <p:spPr bwMode="auto">
            <a:xfrm>
              <a:off x="-792163" y="-1074738"/>
              <a:ext cx="14047788" cy="1074738"/>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3751"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10" name="Rectangle 9">
              <a:extLst>
                <a:ext uri="{FF2B5EF4-FFF2-40B4-BE49-F238E27FC236}">
                  <a16:creationId xmlns:a16="http://schemas.microsoft.com/office/drawing/2014/main" id="{F5680762-D44C-45F4-BF08-8AA920B1CF70}"/>
                </a:ext>
              </a:extLst>
            </p:cNvPr>
            <p:cNvSpPr/>
            <p:nvPr/>
          </p:nvSpPr>
          <p:spPr bwMode="auto">
            <a:xfrm>
              <a:off x="-792163" y="-312738"/>
              <a:ext cx="792163" cy="3182680"/>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3751"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11">
              <a:extLst>
                <a:ext uri="{FF2B5EF4-FFF2-40B4-BE49-F238E27FC236}">
                  <a16:creationId xmlns:a16="http://schemas.microsoft.com/office/drawing/2014/main" id="{EA282885-27E1-4048-BEA8-0B908ADD50C8}"/>
                </a:ext>
              </a:extLst>
            </p:cNvPr>
            <p:cNvSpPr/>
            <p:nvPr/>
          </p:nvSpPr>
          <p:spPr bwMode="auto">
            <a:xfrm>
              <a:off x="12463462" y="-312738"/>
              <a:ext cx="792163" cy="3182680"/>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3751"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20309425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0EB26-4929-4DF6-88F4-86BD30B030F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64096124"/>
      </p:ext>
    </p:extLst>
  </p:cSld>
  <p:clrMapOvr>
    <a:masterClrMapping/>
  </p:clrMapOvr>
  <p:transition>
    <p:fade/>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p:cSld name="Title Slide Photo_Option">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269302" y="2077814"/>
            <a:ext cx="6276530" cy="1793104"/>
          </a:xfrm>
          <a:noFill/>
        </p:spPr>
        <p:txBody>
          <a:bodyPr lIns="146304" tIns="91440" rIns="146304" bIns="91440" anchor="t" anchorCtr="0"/>
          <a:lstStyle>
            <a:lvl1pPr>
              <a:defRPr sz="5293" spc="-98" baseline="0">
                <a:gradFill>
                  <a:gsLst>
                    <a:gs pos="57576">
                      <a:srgbClr val="FFFFFF"/>
                    </a:gs>
                    <a:gs pos="35000">
                      <a:srgbClr val="FFFFFF"/>
                    </a:gs>
                  </a:gsLst>
                  <a:lin ang="5400000" scaled="0"/>
                </a:gradFill>
              </a:defRPr>
            </a:lvl1pPr>
          </a:lstStyle>
          <a:p>
            <a:r>
              <a:rPr lang="en-US"/>
              <a:t>Presentation title</a:t>
            </a:r>
          </a:p>
        </p:txBody>
      </p:sp>
      <p:sp>
        <p:nvSpPr>
          <p:cNvPr id="3" name="Text Placeholder 2"/>
          <p:cNvSpPr>
            <a:spLocks noGrp="1"/>
          </p:cNvSpPr>
          <p:nvPr>
            <p:ph type="body" sz="quarter" idx="14" hasCustomPrompt="1"/>
          </p:nvPr>
        </p:nvSpPr>
        <p:spPr bwMode="auto">
          <a:xfrm>
            <a:off x="267683" y="3877276"/>
            <a:ext cx="6276530" cy="1793104"/>
          </a:xfrm>
        </p:spPr>
        <p:txBody>
          <a:bodyPr tIns="109728" bIns="109728">
            <a:noAutofit/>
          </a:bodyPr>
          <a:lstStyle>
            <a:lvl1pPr marL="0" indent="0">
              <a:spcBef>
                <a:spcPts val="0"/>
              </a:spcBef>
              <a:buNone/>
              <a:defRPr sz="3136">
                <a:gradFill>
                  <a:gsLst>
                    <a:gs pos="57576">
                      <a:srgbClr val="FFFFFF"/>
                    </a:gs>
                    <a:gs pos="35000">
                      <a:srgbClr val="FFFFFF"/>
                    </a:gs>
                  </a:gsLst>
                  <a:lin ang="5400000" scaled="0"/>
                </a:gradFill>
              </a:defRPr>
            </a:lvl1pPr>
          </a:lstStyle>
          <a:p>
            <a:pPr lvl="0"/>
            <a:r>
              <a:rPr lang="en-US"/>
              <a:t>Speaker Name</a:t>
            </a:r>
          </a:p>
        </p:txBody>
      </p:sp>
    </p:spTree>
    <p:extLst>
      <p:ext uri="{BB962C8B-B14F-4D97-AF65-F5344CB8AC3E}">
        <p14:creationId xmlns:p14="http://schemas.microsoft.com/office/powerpoint/2010/main" val="2661239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12187065" cy="6857999"/>
          </a:xfrm>
          <a:prstGeom prst="rect">
            <a:avLst/>
          </a:prstGeom>
        </p:spPr>
      </p:pic>
      <p:sp>
        <p:nvSpPr>
          <p:cNvPr id="2" name="Title 1"/>
          <p:cNvSpPr>
            <a:spLocks noGrp="1"/>
          </p:cNvSpPr>
          <p:nvPr>
            <p:ph type="ctrTitle"/>
          </p:nvPr>
        </p:nvSpPr>
        <p:spPr>
          <a:xfrm>
            <a:off x="838200" y="3266701"/>
            <a:ext cx="10515600" cy="1016825"/>
          </a:xfrm>
        </p:spPr>
        <p:txBody>
          <a:bodyPr anchor="b"/>
          <a:lstStyle>
            <a:lvl1pPr algn="l">
              <a:defRPr sz="60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838200" y="4420051"/>
            <a:ext cx="9144000" cy="579197"/>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p:spPr>
        <p:txBody>
          <a:bodyPr/>
          <a:lstStyle>
            <a:lvl1pPr>
              <a:defRPr>
                <a:solidFill>
                  <a:schemeClr val="bg1"/>
                </a:solidFill>
              </a:defRPr>
            </a:lvl1pPr>
          </a:lstStyle>
          <a:p>
            <a:r>
              <a:rPr lang="en-US" dirty="0"/>
              <a:t>Confidential in Confidence</a:t>
            </a:r>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0835" y="270359"/>
            <a:ext cx="4464518" cy="2511291"/>
          </a:xfrm>
          <a:prstGeom prst="rect">
            <a:avLst/>
          </a:prstGeom>
        </p:spPr>
      </p:pic>
    </p:spTree>
    <p:extLst/>
  </p:cSld>
  <p:clrMapOvr>
    <a:masterClrMapping/>
  </p:clrMapOvr>
  <p:transition>
    <p:fade thruBlk="1"/>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723956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51177032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userDrawn="1">
  <p:cSld name="3_Insert Photo">
    <p:spTree>
      <p:nvGrpSpPr>
        <p:cNvPr id="1" name=""/>
        <p:cNvGrpSpPr/>
        <p:nvPr/>
      </p:nvGrpSpPr>
      <p:grpSpPr>
        <a:xfrm>
          <a:off x="0" y="0"/>
          <a:ext cx="0" cy="0"/>
          <a:chOff x="0" y="0"/>
          <a:chExt cx="0" cy="0"/>
        </a:xfrm>
      </p:grpSpPr>
      <p:pic>
        <p:nvPicPr>
          <p:cNvPr id="41" name="Picture Placeholder 4"/>
          <p:cNvPicPr>
            <a:picLocks noChangeAspect="1"/>
          </p:cNvPicPr>
          <p:nvPr userDrawn="1"/>
        </p:nvPicPr>
        <p:blipFill>
          <a:blip r:embed="rId2">
            <a:extLst>
              <a:ext uri="{28A0092B-C50C-407E-A947-70E740481C1C}">
                <a14:useLocalDpi xmlns:a14="http://schemas.microsoft.com/office/drawing/2010/main" val="0"/>
              </a:ext>
            </a:extLst>
          </a:blip>
          <a:srcRect t="18335" b="18335"/>
          <a:stretch>
            <a:fillRect/>
          </a:stretch>
        </p:blipFill>
        <p:spPr>
          <a:xfrm>
            <a:off x="1" y="1"/>
            <a:ext cx="12192000" cy="2990334"/>
          </a:xfrm>
          <a:prstGeom prst="rect">
            <a:avLst/>
          </a:prstGeom>
        </p:spPr>
      </p:pic>
      <p:sp>
        <p:nvSpPr>
          <p:cNvPr id="20" name="Picture Placeholder 144"/>
          <p:cNvSpPr>
            <a:spLocks noGrp="1"/>
          </p:cNvSpPr>
          <p:nvPr>
            <p:ph type="pic" sz="quarter" idx="20" hasCustomPrompt="1"/>
          </p:nvPr>
        </p:nvSpPr>
        <p:spPr>
          <a:xfrm>
            <a:off x="1" y="1"/>
            <a:ext cx="12192000" cy="2990334"/>
          </a:xfrm>
          <a:prstGeom prst="rect">
            <a:avLst/>
          </a:prstGeom>
          <a:solidFill>
            <a:srgbClr val="0070C0"/>
          </a:solidFill>
        </p:spPr>
        <p:txBody>
          <a:bodyPr anchor="ctr" anchorCtr="0">
            <a:noAutofit/>
          </a:bodyPr>
          <a:lstStyle>
            <a:lvl1pPr marL="0" indent="0" algn="ctr">
              <a:buNone/>
              <a:defRPr>
                <a:solidFill>
                  <a:schemeClr val="bg1"/>
                </a:solidFill>
              </a:defRPr>
            </a:lvl1pPr>
          </a:lstStyle>
          <a:p>
            <a:r>
              <a:rPr lang="en-US"/>
              <a:t>Drag picture here</a:t>
            </a:r>
          </a:p>
        </p:txBody>
      </p:sp>
      <p:sp>
        <p:nvSpPr>
          <p:cNvPr id="14" name="Rectangle 13"/>
          <p:cNvSpPr/>
          <p:nvPr userDrawn="1"/>
        </p:nvSpPr>
        <p:spPr>
          <a:xfrm>
            <a:off x="1" y="5688836"/>
            <a:ext cx="12192000" cy="1168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68"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white"/>
              </a:solidFill>
              <a:effectLst/>
              <a:uLnTx/>
              <a:uFillTx/>
              <a:latin typeface="Segoe UI" panose="020B0502040204020203" pitchFamily="34" charset="0"/>
              <a:ea typeface="+mn-ea"/>
              <a:cs typeface="+mn-cs"/>
            </a:endParaRPr>
          </a:p>
        </p:txBody>
      </p:sp>
      <p:sp>
        <p:nvSpPr>
          <p:cNvPr id="21" name="Title 1"/>
          <p:cNvSpPr>
            <a:spLocks noGrp="1"/>
          </p:cNvSpPr>
          <p:nvPr>
            <p:ph type="ctrTitle" hasCustomPrompt="1"/>
          </p:nvPr>
        </p:nvSpPr>
        <p:spPr>
          <a:xfrm>
            <a:off x="502681" y="3404879"/>
            <a:ext cx="3709102" cy="2065292"/>
          </a:xfrm>
          <a:prstGeom prst="rect">
            <a:avLst/>
          </a:prstGeom>
        </p:spPr>
        <p:txBody>
          <a:bodyPr lIns="0" tIns="0" rIns="0" bIns="0" anchor="t" anchorCtr="0">
            <a:noAutofit/>
          </a:bodyPr>
          <a:lstStyle>
            <a:lvl1pPr algn="l">
              <a:defRPr sz="3199" b="1">
                <a:solidFill>
                  <a:schemeClr val="tx1">
                    <a:lumMod val="50000"/>
                    <a:lumOff val="50000"/>
                  </a:schemeClr>
                </a:solidFill>
                <a:latin typeface="Segoe UI" panose="020B0502040204020203" pitchFamily="34" charset="0"/>
              </a:defRPr>
            </a:lvl1pPr>
          </a:lstStyle>
          <a:p>
            <a:r>
              <a:rPr lang="en-US" dirty="0"/>
              <a:t>Customer Name and headline</a:t>
            </a:r>
          </a:p>
        </p:txBody>
      </p:sp>
      <p:sp>
        <p:nvSpPr>
          <p:cNvPr id="22" name="Text Placeholder 132"/>
          <p:cNvSpPr>
            <a:spLocks noGrp="1"/>
          </p:cNvSpPr>
          <p:nvPr>
            <p:ph type="body" sz="quarter" idx="11" hasCustomPrompt="1"/>
          </p:nvPr>
        </p:nvSpPr>
        <p:spPr>
          <a:xfrm>
            <a:off x="4341093" y="3404878"/>
            <a:ext cx="7234611" cy="2065292"/>
          </a:xfrm>
          <a:prstGeom prst="rect">
            <a:avLst/>
          </a:prstGeom>
        </p:spPr>
        <p:txBody>
          <a:bodyPr lIns="0" tIns="0" rIns="0" bIns="0">
            <a:noAutofit/>
          </a:bodyPr>
          <a:lstStyle>
            <a:lvl1pPr marL="0" indent="0">
              <a:lnSpc>
                <a:spcPts val="1799"/>
              </a:lnSpc>
              <a:buFont typeface="Arial" panose="020B0604020202020204" pitchFamily="34" charset="0"/>
              <a:buNone/>
              <a:defRPr sz="1200">
                <a:solidFill>
                  <a:schemeClr val="bg2">
                    <a:lumMod val="25000"/>
                  </a:schemeClr>
                </a:solidFill>
              </a:defRPr>
            </a:lvl1pPr>
            <a:lvl2pPr>
              <a:defRPr sz="1200"/>
            </a:lvl2pPr>
          </a:lstStyle>
          <a:p>
            <a:pPr lvl="0"/>
            <a:r>
              <a:rPr lang="en-US"/>
              <a:t>Summary: what was the business opportunity, how did Dynamic 365 (+additional products) solve the problem, proof point / ROI realized?</a:t>
            </a:r>
          </a:p>
        </p:txBody>
      </p:sp>
      <p:cxnSp>
        <p:nvCxnSpPr>
          <p:cNvPr id="31" name="Straight Connector 30"/>
          <p:cNvCxnSpPr/>
          <p:nvPr userDrawn="1"/>
        </p:nvCxnSpPr>
        <p:spPr>
          <a:xfrm>
            <a:off x="1729072" y="5937283"/>
            <a:ext cx="0" cy="6350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0" name="Picture Placeholder 144"/>
          <p:cNvSpPr>
            <a:spLocks noGrp="1"/>
          </p:cNvSpPr>
          <p:nvPr>
            <p:ph type="pic" sz="quarter" idx="36" hasCustomPrompt="1"/>
          </p:nvPr>
        </p:nvSpPr>
        <p:spPr>
          <a:xfrm>
            <a:off x="205003" y="5816488"/>
            <a:ext cx="1247050" cy="834378"/>
          </a:xfrm>
          <a:prstGeom prst="rect">
            <a:avLst/>
          </a:prstGeom>
        </p:spPr>
        <p:txBody>
          <a:bodyPr anchor="ctr" anchorCtr="0">
            <a:noAutofit/>
          </a:bodyPr>
          <a:lstStyle>
            <a:lvl1pPr marL="0" indent="0" algn="ctr">
              <a:buNone/>
              <a:defRPr sz="1600">
                <a:solidFill>
                  <a:srgbClr val="7030A0"/>
                </a:solidFill>
              </a:defRPr>
            </a:lvl1pPr>
          </a:lstStyle>
          <a:p>
            <a:r>
              <a:rPr lang="en-US"/>
              <a:t>Drag logo here</a:t>
            </a:r>
          </a:p>
        </p:txBody>
      </p:sp>
      <p:sp>
        <p:nvSpPr>
          <p:cNvPr id="37" name="Text Placeholder 136"/>
          <p:cNvSpPr>
            <a:spLocks noGrp="1"/>
          </p:cNvSpPr>
          <p:nvPr>
            <p:ph type="body" sz="quarter" idx="31"/>
          </p:nvPr>
        </p:nvSpPr>
        <p:spPr>
          <a:xfrm>
            <a:off x="6920917" y="6069929"/>
            <a:ext cx="805425" cy="463954"/>
          </a:xfrm>
          <a:prstGeom prst="rect">
            <a:avLst/>
          </a:prstGeom>
        </p:spPr>
        <p:txBody>
          <a:bodyPr lIns="0" tIns="0" rIns="0" bIns="0">
            <a:noAutofit/>
          </a:bodyPr>
          <a:lstStyle>
            <a:lvl1pPr marL="0" marR="0" indent="0" algn="l" defTabSz="913968" rtl="0" eaLnBrk="1" fontAlgn="auto" latinLnBrk="0" hangingPunct="1">
              <a:lnSpc>
                <a:spcPct val="90000"/>
              </a:lnSpc>
              <a:spcBef>
                <a:spcPts val="0"/>
              </a:spcBef>
              <a:spcAft>
                <a:spcPts val="0"/>
              </a:spcAft>
              <a:buClrTx/>
              <a:buSzTx/>
              <a:buFont typeface="Arial" panose="020B0604020202020204" pitchFamily="34" charset="0"/>
              <a:buNone/>
              <a:tabLst/>
              <a:defRPr sz="1000" b="0">
                <a:solidFill>
                  <a:schemeClr val="bg1">
                    <a:lumMod val="50000"/>
                  </a:schemeClr>
                </a:solidFill>
              </a:defRPr>
            </a:lvl1pPr>
            <a:lvl2pPr marL="456984" indent="0">
              <a:buNone/>
              <a:defRPr sz="800"/>
            </a:lvl2pPr>
            <a:lvl3pPr marL="913968" indent="0">
              <a:buNone/>
              <a:defRPr sz="800"/>
            </a:lvl3pPr>
            <a:lvl4pPr marL="1370952" indent="0">
              <a:buNone/>
              <a:defRPr sz="800"/>
            </a:lvl4pPr>
            <a:lvl5pPr marL="1827937" indent="0">
              <a:buNone/>
              <a:defRPr sz="800"/>
            </a:lvl5pPr>
          </a:lstStyle>
          <a:p>
            <a:pPr lvl="0"/>
            <a:r>
              <a:rPr lang="en-US"/>
              <a:t>Click to edit Master text styles</a:t>
            </a:r>
          </a:p>
        </p:txBody>
      </p:sp>
      <p:sp>
        <p:nvSpPr>
          <p:cNvPr id="38" name="Text Placeholder 136"/>
          <p:cNvSpPr>
            <a:spLocks noGrp="1"/>
          </p:cNvSpPr>
          <p:nvPr>
            <p:ph type="body" sz="quarter" idx="32"/>
          </p:nvPr>
        </p:nvSpPr>
        <p:spPr>
          <a:xfrm>
            <a:off x="5760905" y="6069929"/>
            <a:ext cx="879812" cy="463954"/>
          </a:xfrm>
          <a:prstGeom prst="rect">
            <a:avLst/>
          </a:prstGeom>
        </p:spPr>
        <p:txBody>
          <a:bodyPr lIns="0" tIns="0" rIns="0" bIns="0">
            <a:noAutofit/>
          </a:bodyPr>
          <a:lstStyle>
            <a:lvl1pPr marL="0" marR="0" indent="0" algn="l" defTabSz="913968" rtl="0" eaLnBrk="1" fontAlgn="auto" latinLnBrk="0" hangingPunct="1">
              <a:lnSpc>
                <a:spcPct val="90000"/>
              </a:lnSpc>
              <a:spcBef>
                <a:spcPts val="0"/>
              </a:spcBef>
              <a:spcAft>
                <a:spcPts val="0"/>
              </a:spcAft>
              <a:buClrTx/>
              <a:buSzTx/>
              <a:buFont typeface="Arial" panose="020B0604020202020204" pitchFamily="34" charset="0"/>
              <a:buNone/>
              <a:tabLst/>
              <a:defRPr sz="1000" b="0">
                <a:solidFill>
                  <a:schemeClr val="bg1">
                    <a:lumMod val="50000"/>
                  </a:schemeClr>
                </a:solidFill>
              </a:defRPr>
            </a:lvl1pPr>
            <a:lvl2pPr marL="456984" indent="0">
              <a:buNone/>
              <a:defRPr sz="800"/>
            </a:lvl2pPr>
            <a:lvl3pPr marL="913968" indent="0">
              <a:buNone/>
              <a:defRPr sz="800"/>
            </a:lvl3pPr>
            <a:lvl4pPr marL="1370952" indent="0">
              <a:buNone/>
              <a:defRPr sz="800"/>
            </a:lvl4pPr>
            <a:lvl5pPr marL="1827937" indent="0">
              <a:buNone/>
              <a:defRPr sz="800"/>
            </a:lvl5pPr>
          </a:lstStyle>
          <a:p>
            <a:pPr lvl="0"/>
            <a:r>
              <a:rPr lang="en-US"/>
              <a:t>Click to edit Master text styles</a:t>
            </a:r>
          </a:p>
        </p:txBody>
      </p:sp>
      <p:sp>
        <p:nvSpPr>
          <p:cNvPr id="42" name="Text Placeholder 136"/>
          <p:cNvSpPr>
            <a:spLocks noGrp="1"/>
          </p:cNvSpPr>
          <p:nvPr>
            <p:ph type="body" sz="quarter" idx="33"/>
          </p:nvPr>
        </p:nvSpPr>
        <p:spPr>
          <a:xfrm>
            <a:off x="4170044" y="6104029"/>
            <a:ext cx="988642" cy="463954"/>
          </a:xfrm>
          <a:prstGeom prst="rect">
            <a:avLst/>
          </a:prstGeom>
        </p:spPr>
        <p:txBody>
          <a:bodyPr lIns="0" tIns="0" rIns="0" bIns="0">
            <a:noAutofit/>
          </a:bodyPr>
          <a:lstStyle>
            <a:lvl1pPr marL="0" marR="0" indent="0" algn="l" defTabSz="913968" rtl="0" eaLnBrk="1" fontAlgn="auto" latinLnBrk="0" hangingPunct="1">
              <a:lnSpc>
                <a:spcPct val="90000"/>
              </a:lnSpc>
              <a:spcBef>
                <a:spcPts val="0"/>
              </a:spcBef>
              <a:spcAft>
                <a:spcPts val="0"/>
              </a:spcAft>
              <a:buClrTx/>
              <a:buSzTx/>
              <a:buFont typeface="Arial" panose="020B0604020202020204" pitchFamily="34" charset="0"/>
              <a:buNone/>
              <a:tabLst/>
              <a:defRPr sz="1000" b="0">
                <a:solidFill>
                  <a:schemeClr val="bg1">
                    <a:lumMod val="50000"/>
                  </a:schemeClr>
                </a:solidFill>
              </a:defRPr>
            </a:lvl1pPr>
            <a:lvl2pPr marL="456984" indent="0">
              <a:buNone/>
              <a:defRPr sz="800"/>
            </a:lvl2pPr>
            <a:lvl3pPr marL="913968" indent="0">
              <a:buNone/>
              <a:defRPr sz="800"/>
            </a:lvl3pPr>
            <a:lvl4pPr marL="1370952" indent="0">
              <a:buNone/>
              <a:defRPr sz="800"/>
            </a:lvl4pPr>
            <a:lvl5pPr marL="1827937" indent="0">
              <a:buNone/>
              <a:defRPr sz="800"/>
            </a:lvl5pPr>
          </a:lstStyle>
          <a:p>
            <a:pPr lvl="0"/>
            <a:r>
              <a:rPr lang="en-US"/>
              <a:t>Click to edit Master text styles</a:t>
            </a:r>
          </a:p>
        </p:txBody>
      </p:sp>
      <p:sp>
        <p:nvSpPr>
          <p:cNvPr id="43" name="Text Placeholder 136"/>
          <p:cNvSpPr>
            <a:spLocks noGrp="1"/>
          </p:cNvSpPr>
          <p:nvPr>
            <p:ph type="body" sz="quarter" idx="34"/>
          </p:nvPr>
        </p:nvSpPr>
        <p:spPr>
          <a:xfrm>
            <a:off x="2078793" y="6115096"/>
            <a:ext cx="1498693" cy="463954"/>
          </a:xfrm>
          <a:prstGeom prst="rect">
            <a:avLst/>
          </a:prstGeom>
        </p:spPr>
        <p:txBody>
          <a:bodyPr lIns="0" tIns="0" rIns="0" bIns="0">
            <a:noAutofit/>
          </a:bodyPr>
          <a:lstStyle>
            <a:lvl1pPr marL="0" marR="0" indent="0" algn="l" defTabSz="913968" rtl="0" eaLnBrk="1" fontAlgn="auto" latinLnBrk="0" hangingPunct="1">
              <a:lnSpc>
                <a:spcPct val="90000"/>
              </a:lnSpc>
              <a:spcBef>
                <a:spcPts val="0"/>
              </a:spcBef>
              <a:spcAft>
                <a:spcPts val="0"/>
              </a:spcAft>
              <a:buClrTx/>
              <a:buSzTx/>
              <a:buFont typeface="Arial" panose="020B0604020202020204" pitchFamily="34" charset="0"/>
              <a:buNone/>
              <a:tabLst/>
              <a:defRPr sz="1000" b="0">
                <a:solidFill>
                  <a:schemeClr val="bg1">
                    <a:lumMod val="50000"/>
                  </a:schemeClr>
                </a:solidFill>
              </a:defRPr>
            </a:lvl1pPr>
            <a:lvl2pPr marL="456984" indent="0">
              <a:buNone/>
              <a:defRPr sz="800"/>
            </a:lvl2pPr>
            <a:lvl3pPr marL="913968" indent="0">
              <a:buNone/>
              <a:defRPr sz="800"/>
            </a:lvl3pPr>
            <a:lvl4pPr marL="1370952" indent="0">
              <a:buNone/>
              <a:defRPr sz="800"/>
            </a:lvl4pPr>
            <a:lvl5pPr marL="1827937" indent="0">
              <a:buNone/>
              <a:defRPr sz="800"/>
            </a:lvl5pPr>
          </a:lstStyle>
          <a:p>
            <a:pPr lvl="0"/>
            <a:r>
              <a:rPr lang="en-US"/>
              <a:t>Click to edit Master text styles</a:t>
            </a:r>
          </a:p>
        </p:txBody>
      </p:sp>
      <p:sp>
        <p:nvSpPr>
          <p:cNvPr id="45" name="TextBox 44"/>
          <p:cNvSpPr txBox="1"/>
          <p:nvPr userDrawn="1"/>
        </p:nvSpPr>
        <p:spPr>
          <a:xfrm>
            <a:off x="2066462" y="5854681"/>
            <a:ext cx="1487549" cy="153888"/>
          </a:xfrm>
          <a:prstGeom prst="rect">
            <a:avLst/>
          </a:prstGeom>
          <a:noFill/>
        </p:spPr>
        <p:txBody>
          <a:bodyPr wrap="square" lIns="0" tIns="0" rIns="0" bIns="0" rtlCol="0">
            <a:spAutoFit/>
          </a:bodyPr>
          <a:lstStyle/>
          <a:p>
            <a:pPr marL="0" marR="0" lvl="0" indent="0" algn="l" defTabSz="913968"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Segoe UI" panose="020B0502040204020203" pitchFamily="34" charset="0"/>
                <a:ea typeface="+mn-ea"/>
                <a:cs typeface="+mn-cs"/>
              </a:rPr>
              <a:t>Products and Services</a:t>
            </a:r>
          </a:p>
        </p:txBody>
      </p:sp>
      <p:sp>
        <p:nvSpPr>
          <p:cNvPr id="46" name="TextBox 45"/>
          <p:cNvSpPr txBox="1"/>
          <p:nvPr userDrawn="1"/>
        </p:nvSpPr>
        <p:spPr>
          <a:xfrm>
            <a:off x="4175537" y="5846004"/>
            <a:ext cx="1247049" cy="153888"/>
          </a:xfrm>
          <a:prstGeom prst="rect">
            <a:avLst/>
          </a:prstGeom>
          <a:noFill/>
        </p:spPr>
        <p:txBody>
          <a:bodyPr wrap="square" lIns="0" tIns="0" rIns="0" bIns="0" rtlCol="0">
            <a:spAutoFit/>
          </a:bodyPr>
          <a:lstStyle/>
          <a:p>
            <a:pPr marL="0" marR="0" lvl="0" indent="0" algn="l" defTabSz="913968"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Segoe UI" panose="020B0502040204020203" pitchFamily="34" charset="0"/>
                <a:ea typeface="+mn-ea"/>
                <a:cs typeface="+mn-cs"/>
              </a:rPr>
              <a:t>Organization Size</a:t>
            </a:r>
          </a:p>
        </p:txBody>
      </p:sp>
      <p:sp>
        <p:nvSpPr>
          <p:cNvPr id="47" name="TextBox 46"/>
          <p:cNvSpPr txBox="1"/>
          <p:nvPr userDrawn="1"/>
        </p:nvSpPr>
        <p:spPr>
          <a:xfrm>
            <a:off x="5765585" y="5846004"/>
            <a:ext cx="988642" cy="153888"/>
          </a:xfrm>
          <a:prstGeom prst="rect">
            <a:avLst/>
          </a:prstGeom>
          <a:noFill/>
        </p:spPr>
        <p:txBody>
          <a:bodyPr wrap="square" lIns="0" tIns="0" rIns="0" bIns="0" rtlCol="0">
            <a:spAutoFit/>
          </a:bodyPr>
          <a:lstStyle/>
          <a:p>
            <a:pPr marL="0" marR="0" lvl="0" indent="0" algn="l" defTabSz="913968"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Segoe UI" panose="020B0502040204020203" pitchFamily="34" charset="0"/>
                <a:ea typeface="+mn-ea"/>
                <a:cs typeface="+mn-cs"/>
              </a:rPr>
              <a:t>Industry</a:t>
            </a:r>
          </a:p>
        </p:txBody>
      </p:sp>
      <p:sp>
        <p:nvSpPr>
          <p:cNvPr id="48" name="TextBox 47"/>
          <p:cNvSpPr txBox="1"/>
          <p:nvPr userDrawn="1"/>
        </p:nvSpPr>
        <p:spPr>
          <a:xfrm>
            <a:off x="6941574" y="5846004"/>
            <a:ext cx="988642" cy="153888"/>
          </a:xfrm>
          <a:prstGeom prst="rect">
            <a:avLst/>
          </a:prstGeom>
          <a:noFill/>
        </p:spPr>
        <p:txBody>
          <a:bodyPr wrap="square" lIns="0" tIns="0" rIns="0" bIns="0" rtlCol="0">
            <a:spAutoFit/>
          </a:bodyPr>
          <a:lstStyle/>
          <a:p>
            <a:pPr marL="0" marR="0" lvl="0" indent="0" algn="l" defTabSz="913968"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lumMod val="50000"/>
                  </a:prstClr>
                </a:solidFill>
                <a:effectLst/>
                <a:uLnTx/>
                <a:uFillTx/>
                <a:latin typeface="Segoe UI" panose="020B0502040204020203" pitchFamily="34" charset="0"/>
                <a:ea typeface="+mn-ea"/>
                <a:cs typeface="+mn-cs"/>
              </a:rPr>
              <a:t>Country</a:t>
            </a:r>
          </a:p>
        </p:txBody>
      </p:sp>
    </p:spTree>
    <p:extLst>
      <p:ext uri="{BB962C8B-B14F-4D97-AF65-F5344CB8AC3E}">
        <p14:creationId xmlns:p14="http://schemas.microsoft.com/office/powerpoint/2010/main" val="266051749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userDrawn="1">
  <p:cSld name="5_Insert Photo">
    <p:spTree>
      <p:nvGrpSpPr>
        <p:cNvPr id="1" name=""/>
        <p:cNvGrpSpPr/>
        <p:nvPr/>
      </p:nvGrpSpPr>
      <p:grpSpPr>
        <a:xfrm>
          <a:off x="0" y="0"/>
          <a:ext cx="0" cy="0"/>
          <a:chOff x="0" y="0"/>
          <a:chExt cx="0" cy="0"/>
        </a:xfrm>
      </p:grpSpPr>
      <p:pic>
        <p:nvPicPr>
          <p:cNvPr id="41" name="Picture Placeholder 4"/>
          <p:cNvPicPr>
            <a:picLocks noChangeAspect="1"/>
          </p:cNvPicPr>
          <p:nvPr userDrawn="1"/>
        </p:nvPicPr>
        <p:blipFill>
          <a:blip r:embed="rId2">
            <a:extLst>
              <a:ext uri="{28A0092B-C50C-407E-A947-70E740481C1C}">
                <a14:useLocalDpi xmlns:a14="http://schemas.microsoft.com/office/drawing/2010/main" val="0"/>
              </a:ext>
            </a:extLst>
          </a:blip>
          <a:srcRect t="18335" b="18335"/>
          <a:stretch>
            <a:fillRect/>
          </a:stretch>
        </p:blipFill>
        <p:spPr>
          <a:xfrm>
            <a:off x="0" y="0"/>
            <a:ext cx="12192000" cy="2990334"/>
          </a:xfrm>
          <a:prstGeom prst="rect">
            <a:avLst/>
          </a:prstGeom>
        </p:spPr>
      </p:pic>
      <p:sp>
        <p:nvSpPr>
          <p:cNvPr id="20" name="Picture Placeholder 144"/>
          <p:cNvSpPr>
            <a:spLocks noGrp="1"/>
          </p:cNvSpPr>
          <p:nvPr>
            <p:ph type="pic" sz="quarter" idx="20" hasCustomPrompt="1"/>
          </p:nvPr>
        </p:nvSpPr>
        <p:spPr>
          <a:xfrm>
            <a:off x="0" y="1"/>
            <a:ext cx="12192000" cy="2990334"/>
          </a:xfrm>
          <a:prstGeom prst="rect">
            <a:avLst/>
          </a:prstGeom>
          <a:solidFill>
            <a:srgbClr val="0070C0"/>
          </a:solidFill>
        </p:spPr>
        <p:txBody>
          <a:bodyPr anchor="ctr" anchorCtr="0">
            <a:noAutofit/>
          </a:bodyPr>
          <a:lstStyle>
            <a:lvl1pPr marL="0" indent="0" algn="ctr">
              <a:buNone/>
              <a:defRPr>
                <a:solidFill>
                  <a:schemeClr val="bg1"/>
                </a:solidFill>
              </a:defRPr>
            </a:lvl1pPr>
          </a:lstStyle>
          <a:p>
            <a:r>
              <a:rPr lang="en-US"/>
              <a:t>Drag picture here</a:t>
            </a:r>
          </a:p>
        </p:txBody>
      </p:sp>
      <p:sp>
        <p:nvSpPr>
          <p:cNvPr id="14" name="Rectangle 13"/>
          <p:cNvSpPr/>
          <p:nvPr userDrawn="1"/>
        </p:nvSpPr>
        <p:spPr>
          <a:xfrm>
            <a:off x="0" y="5688836"/>
            <a:ext cx="12192000" cy="1168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Title 1"/>
          <p:cNvSpPr>
            <a:spLocks noGrp="1"/>
          </p:cNvSpPr>
          <p:nvPr>
            <p:ph type="ctrTitle" hasCustomPrompt="1"/>
          </p:nvPr>
        </p:nvSpPr>
        <p:spPr>
          <a:xfrm>
            <a:off x="502681" y="3404879"/>
            <a:ext cx="3709102" cy="2065292"/>
          </a:xfrm>
          <a:prstGeom prst="rect">
            <a:avLst/>
          </a:prstGeom>
        </p:spPr>
        <p:txBody>
          <a:bodyPr lIns="0" tIns="0" rIns="0" bIns="0" anchor="t" anchorCtr="0">
            <a:noAutofit/>
          </a:bodyPr>
          <a:lstStyle>
            <a:lvl1pPr algn="l">
              <a:defRPr sz="3200" b="1">
                <a:solidFill>
                  <a:schemeClr val="tx1">
                    <a:lumMod val="50000"/>
                    <a:lumOff val="50000"/>
                  </a:schemeClr>
                </a:solidFill>
                <a:latin typeface="+mj-lt"/>
              </a:defRPr>
            </a:lvl1pPr>
          </a:lstStyle>
          <a:p>
            <a:r>
              <a:rPr lang="en-US"/>
              <a:t>Customer Name and headline</a:t>
            </a:r>
          </a:p>
        </p:txBody>
      </p:sp>
      <p:sp>
        <p:nvSpPr>
          <p:cNvPr id="22" name="Text Placeholder 132"/>
          <p:cNvSpPr>
            <a:spLocks noGrp="1"/>
          </p:cNvSpPr>
          <p:nvPr>
            <p:ph type="body" sz="quarter" idx="11" hasCustomPrompt="1"/>
          </p:nvPr>
        </p:nvSpPr>
        <p:spPr>
          <a:xfrm>
            <a:off x="4341091" y="3404878"/>
            <a:ext cx="7234611" cy="2065292"/>
          </a:xfrm>
          <a:prstGeom prst="rect">
            <a:avLst/>
          </a:prstGeom>
        </p:spPr>
        <p:txBody>
          <a:bodyPr lIns="0" tIns="0" rIns="0" bIns="0">
            <a:noAutofit/>
          </a:bodyPr>
          <a:lstStyle>
            <a:lvl1pPr marL="0" indent="0">
              <a:lnSpc>
                <a:spcPts val="1800"/>
              </a:lnSpc>
              <a:buFont typeface="Arial" panose="020B0604020202020204" pitchFamily="34" charset="0"/>
              <a:buNone/>
              <a:defRPr sz="1200">
                <a:solidFill>
                  <a:schemeClr val="bg2">
                    <a:lumMod val="25000"/>
                  </a:schemeClr>
                </a:solidFill>
              </a:defRPr>
            </a:lvl1pPr>
            <a:lvl2pPr>
              <a:defRPr sz="1200"/>
            </a:lvl2pPr>
          </a:lstStyle>
          <a:p>
            <a:pPr lvl="0"/>
            <a:r>
              <a:rPr lang="en-US"/>
              <a:t>Summary: what was the business opportunity, how did Dynamic 365 (+additional products) solve the problem, proof point / ROI realized?</a:t>
            </a:r>
          </a:p>
        </p:txBody>
      </p:sp>
      <p:cxnSp>
        <p:nvCxnSpPr>
          <p:cNvPr id="31" name="Straight Connector 30"/>
          <p:cNvCxnSpPr/>
          <p:nvPr userDrawn="1"/>
        </p:nvCxnSpPr>
        <p:spPr>
          <a:xfrm>
            <a:off x="1729072" y="5937283"/>
            <a:ext cx="0" cy="6350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0" name="Picture Placeholder 144"/>
          <p:cNvSpPr>
            <a:spLocks noGrp="1"/>
          </p:cNvSpPr>
          <p:nvPr>
            <p:ph type="pic" sz="quarter" idx="36" hasCustomPrompt="1"/>
          </p:nvPr>
        </p:nvSpPr>
        <p:spPr>
          <a:xfrm>
            <a:off x="205003" y="5816488"/>
            <a:ext cx="1247050" cy="834378"/>
          </a:xfrm>
          <a:prstGeom prst="rect">
            <a:avLst/>
          </a:prstGeom>
        </p:spPr>
        <p:txBody>
          <a:bodyPr anchor="ctr" anchorCtr="0">
            <a:noAutofit/>
          </a:bodyPr>
          <a:lstStyle>
            <a:lvl1pPr marL="0" indent="0" algn="ctr">
              <a:buNone/>
              <a:defRPr sz="1600">
                <a:solidFill>
                  <a:srgbClr val="7030A0"/>
                </a:solidFill>
              </a:defRPr>
            </a:lvl1pPr>
          </a:lstStyle>
          <a:p>
            <a:r>
              <a:rPr lang="en-US"/>
              <a:t>Drag logo here</a:t>
            </a:r>
          </a:p>
        </p:txBody>
      </p:sp>
      <p:sp>
        <p:nvSpPr>
          <p:cNvPr id="37" name="Text Placeholder 136"/>
          <p:cNvSpPr>
            <a:spLocks noGrp="1"/>
          </p:cNvSpPr>
          <p:nvPr>
            <p:ph type="body" sz="quarter" idx="31"/>
          </p:nvPr>
        </p:nvSpPr>
        <p:spPr>
          <a:xfrm>
            <a:off x="6920917" y="6069928"/>
            <a:ext cx="805425" cy="463954"/>
          </a:xfrm>
          <a:prstGeom prst="rect">
            <a:avLst/>
          </a:prstGeom>
        </p:spPr>
        <p:txBody>
          <a:bodyPr lIns="0" tIns="0" rIns="0" bIns="0">
            <a:noAutofit/>
          </a:bodyPr>
          <a:lstStyle>
            <a:lvl1pPr marL="0" marR="0" indent="0" algn="l" defTabSz="914225" rtl="0" eaLnBrk="1" fontAlgn="auto" latinLnBrk="0" hangingPunct="1">
              <a:lnSpc>
                <a:spcPct val="90000"/>
              </a:lnSpc>
              <a:spcBef>
                <a:spcPts val="0"/>
              </a:spcBef>
              <a:spcAft>
                <a:spcPts val="0"/>
              </a:spcAft>
              <a:buClrTx/>
              <a:buSzTx/>
              <a:buFont typeface="Arial" panose="020B0604020202020204" pitchFamily="34" charset="0"/>
              <a:buNone/>
              <a:tabLst/>
              <a:defRPr sz="1000" b="0">
                <a:solidFill>
                  <a:schemeClr val="bg1">
                    <a:lumMod val="50000"/>
                  </a:schemeClr>
                </a:solidFill>
              </a:defRPr>
            </a:lvl1pPr>
            <a:lvl2pPr marL="457112" indent="0">
              <a:buNone/>
              <a:defRPr sz="800"/>
            </a:lvl2pPr>
            <a:lvl3pPr marL="914225" indent="0">
              <a:buNone/>
              <a:defRPr sz="800"/>
            </a:lvl3pPr>
            <a:lvl4pPr marL="1371337" indent="0">
              <a:buNone/>
              <a:defRPr sz="800"/>
            </a:lvl4pPr>
            <a:lvl5pPr marL="1828449" indent="0">
              <a:buNone/>
              <a:defRPr sz="800"/>
            </a:lvl5pPr>
          </a:lstStyle>
          <a:p>
            <a:pPr lvl="0"/>
            <a:r>
              <a:rPr lang="en-US"/>
              <a:t>Click to edit Master text styles</a:t>
            </a:r>
          </a:p>
        </p:txBody>
      </p:sp>
      <p:sp>
        <p:nvSpPr>
          <p:cNvPr id="38" name="Text Placeholder 136"/>
          <p:cNvSpPr>
            <a:spLocks noGrp="1"/>
          </p:cNvSpPr>
          <p:nvPr>
            <p:ph type="body" sz="quarter" idx="32"/>
          </p:nvPr>
        </p:nvSpPr>
        <p:spPr>
          <a:xfrm>
            <a:off x="5760904" y="6069928"/>
            <a:ext cx="879812" cy="463954"/>
          </a:xfrm>
          <a:prstGeom prst="rect">
            <a:avLst/>
          </a:prstGeom>
        </p:spPr>
        <p:txBody>
          <a:bodyPr lIns="0" tIns="0" rIns="0" bIns="0">
            <a:noAutofit/>
          </a:bodyPr>
          <a:lstStyle>
            <a:lvl1pPr marL="0" marR="0" indent="0" algn="l" defTabSz="914225" rtl="0" eaLnBrk="1" fontAlgn="auto" latinLnBrk="0" hangingPunct="1">
              <a:lnSpc>
                <a:spcPct val="90000"/>
              </a:lnSpc>
              <a:spcBef>
                <a:spcPts val="0"/>
              </a:spcBef>
              <a:spcAft>
                <a:spcPts val="0"/>
              </a:spcAft>
              <a:buClrTx/>
              <a:buSzTx/>
              <a:buFont typeface="Arial" panose="020B0604020202020204" pitchFamily="34" charset="0"/>
              <a:buNone/>
              <a:tabLst/>
              <a:defRPr sz="1000" b="0">
                <a:solidFill>
                  <a:schemeClr val="bg1">
                    <a:lumMod val="50000"/>
                  </a:schemeClr>
                </a:solidFill>
              </a:defRPr>
            </a:lvl1pPr>
            <a:lvl2pPr marL="457112" indent="0">
              <a:buNone/>
              <a:defRPr sz="800"/>
            </a:lvl2pPr>
            <a:lvl3pPr marL="914225" indent="0">
              <a:buNone/>
              <a:defRPr sz="800"/>
            </a:lvl3pPr>
            <a:lvl4pPr marL="1371337" indent="0">
              <a:buNone/>
              <a:defRPr sz="800"/>
            </a:lvl4pPr>
            <a:lvl5pPr marL="1828449" indent="0">
              <a:buNone/>
              <a:defRPr sz="800"/>
            </a:lvl5pPr>
          </a:lstStyle>
          <a:p>
            <a:pPr lvl="0"/>
            <a:r>
              <a:rPr lang="en-US"/>
              <a:t>Click to edit Master text styles</a:t>
            </a:r>
          </a:p>
        </p:txBody>
      </p:sp>
      <p:sp>
        <p:nvSpPr>
          <p:cNvPr id="42" name="Text Placeholder 136"/>
          <p:cNvSpPr>
            <a:spLocks noGrp="1"/>
          </p:cNvSpPr>
          <p:nvPr>
            <p:ph type="body" sz="quarter" idx="33"/>
          </p:nvPr>
        </p:nvSpPr>
        <p:spPr>
          <a:xfrm>
            <a:off x="4170044" y="6104028"/>
            <a:ext cx="988642" cy="463954"/>
          </a:xfrm>
          <a:prstGeom prst="rect">
            <a:avLst/>
          </a:prstGeom>
        </p:spPr>
        <p:txBody>
          <a:bodyPr lIns="0" tIns="0" rIns="0" bIns="0">
            <a:noAutofit/>
          </a:bodyPr>
          <a:lstStyle>
            <a:lvl1pPr marL="0" marR="0" indent="0" algn="l" defTabSz="914225" rtl="0" eaLnBrk="1" fontAlgn="auto" latinLnBrk="0" hangingPunct="1">
              <a:lnSpc>
                <a:spcPct val="90000"/>
              </a:lnSpc>
              <a:spcBef>
                <a:spcPts val="0"/>
              </a:spcBef>
              <a:spcAft>
                <a:spcPts val="0"/>
              </a:spcAft>
              <a:buClrTx/>
              <a:buSzTx/>
              <a:buFont typeface="Arial" panose="020B0604020202020204" pitchFamily="34" charset="0"/>
              <a:buNone/>
              <a:tabLst/>
              <a:defRPr sz="1000" b="0">
                <a:solidFill>
                  <a:schemeClr val="bg1">
                    <a:lumMod val="50000"/>
                  </a:schemeClr>
                </a:solidFill>
              </a:defRPr>
            </a:lvl1pPr>
            <a:lvl2pPr marL="457112" indent="0">
              <a:buNone/>
              <a:defRPr sz="800"/>
            </a:lvl2pPr>
            <a:lvl3pPr marL="914225" indent="0">
              <a:buNone/>
              <a:defRPr sz="800"/>
            </a:lvl3pPr>
            <a:lvl4pPr marL="1371337" indent="0">
              <a:buNone/>
              <a:defRPr sz="800"/>
            </a:lvl4pPr>
            <a:lvl5pPr marL="1828449" indent="0">
              <a:buNone/>
              <a:defRPr sz="800"/>
            </a:lvl5pPr>
          </a:lstStyle>
          <a:p>
            <a:pPr lvl="0"/>
            <a:r>
              <a:rPr lang="en-US"/>
              <a:t>Click to edit Master text styles</a:t>
            </a:r>
          </a:p>
        </p:txBody>
      </p:sp>
      <p:sp>
        <p:nvSpPr>
          <p:cNvPr id="43" name="Text Placeholder 136"/>
          <p:cNvSpPr>
            <a:spLocks noGrp="1"/>
          </p:cNvSpPr>
          <p:nvPr>
            <p:ph type="body" sz="quarter" idx="34"/>
          </p:nvPr>
        </p:nvSpPr>
        <p:spPr>
          <a:xfrm>
            <a:off x="2078793" y="6115095"/>
            <a:ext cx="1498693" cy="463954"/>
          </a:xfrm>
          <a:prstGeom prst="rect">
            <a:avLst/>
          </a:prstGeom>
        </p:spPr>
        <p:txBody>
          <a:bodyPr lIns="0" tIns="0" rIns="0" bIns="0">
            <a:noAutofit/>
          </a:bodyPr>
          <a:lstStyle>
            <a:lvl1pPr marL="0" marR="0" indent="0" algn="l" defTabSz="914225" rtl="0" eaLnBrk="1" fontAlgn="auto" latinLnBrk="0" hangingPunct="1">
              <a:lnSpc>
                <a:spcPct val="90000"/>
              </a:lnSpc>
              <a:spcBef>
                <a:spcPts val="0"/>
              </a:spcBef>
              <a:spcAft>
                <a:spcPts val="0"/>
              </a:spcAft>
              <a:buClrTx/>
              <a:buSzTx/>
              <a:buFont typeface="Arial" panose="020B0604020202020204" pitchFamily="34" charset="0"/>
              <a:buNone/>
              <a:tabLst/>
              <a:defRPr sz="1000" b="0">
                <a:solidFill>
                  <a:schemeClr val="bg1">
                    <a:lumMod val="50000"/>
                  </a:schemeClr>
                </a:solidFill>
              </a:defRPr>
            </a:lvl1pPr>
            <a:lvl2pPr marL="457112" indent="0">
              <a:buNone/>
              <a:defRPr sz="800"/>
            </a:lvl2pPr>
            <a:lvl3pPr marL="914225" indent="0">
              <a:buNone/>
              <a:defRPr sz="800"/>
            </a:lvl3pPr>
            <a:lvl4pPr marL="1371337" indent="0">
              <a:buNone/>
              <a:defRPr sz="800"/>
            </a:lvl4pPr>
            <a:lvl5pPr marL="1828449" indent="0">
              <a:buNone/>
              <a:defRPr sz="800"/>
            </a:lvl5pPr>
          </a:lstStyle>
          <a:p>
            <a:pPr lvl="0"/>
            <a:r>
              <a:rPr lang="en-US"/>
              <a:t>Click to edit Master text styles</a:t>
            </a:r>
          </a:p>
        </p:txBody>
      </p:sp>
      <p:sp>
        <p:nvSpPr>
          <p:cNvPr id="45" name="TextBox 44"/>
          <p:cNvSpPr txBox="1"/>
          <p:nvPr userDrawn="1"/>
        </p:nvSpPr>
        <p:spPr>
          <a:xfrm>
            <a:off x="2066462" y="5854681"/>
            <a:ext cx="1487548" cy="153888"/>
          </a:xfrm>
          <a:prstGeom prst="rect">
            <a:avLst/>
          </a:prstGeom>
          <a:noFill/>
        </p:spPr>
        <p:txBody>
          <a:bodyPr wrap="square" lIns="0" tIns="0" rIns="0" bIns="0" rtlCol="0">
            <a:spAutoFit/>
          </a:bodyPr>
          <a:lstStyle/>
          <a:p>
            <a:pPr marL="0" marR="0" indent="0" algn="l" defTabSz="914225" rtl="0" eaLnBrk="1" fontAlgn="auto" latinLnBrk="0" hangingPunct="1">
              <a:lnSpc>
                <a:spcPct val="100000"/>
              </a:lnSpc>
              <a:spcBef>
                <a:spcPts val="0"/>
              </a:spcBef>
              <a:spcAft>
                <a:spcPts val="0"/>
              </a:spcAft>
              <a:buClrTx/>
              <a:buSzTx/>
              <a:buFontTx/>
              <a:buNone/>
              <a:tabLst/>
              <a:defRPr/>
            </a:pPr>
            <a:r>
              <a:rPr lang="en-US" sz="1000" b="1">
                <a:solidFill>
                  <a:schemeClr val="bg1">
                    <a:lumMod val="50000"/>
                  </a:schemeClr>
                </a:solidFill>
              </a:rPr>
              <a:t>Products and Services</a:t>
            </a:r>
          </a:p>
        </p:txBody>
      </p:sp>
      <p:sp>
        <p:nvSpPr>
          <p:cNvPr id="46" name="TextBox 45"/>
          <p:cNvSpPr txBox="1"/>
          <p:nvPr userDrawn="1"/>
        </p:nvSpPr>
        <p:spPr>
          <a:xfrm>
            <a:off x="4175537" y="5846004"/>
            <a:ext cx="1247049" cy="153888"/>
          </a:xfrm>
          <a:prstGeom prst="rect">
            <a:avLst/>
          </a:prstGeom>
          <a:noFill/>
        </p:spPr>
        <p:txBody>
          <a:bodyPr wrap="square" lIns="0" tIns="0" rIns="0" bIns="0" rtlCol="0">
            <a:spAutoFit/>
          </a:bodyPr>
          <a:lstStyle/>
          <a:p>
            <a:pPr marL="0" marR="0" indent="0" algn="l" defTabSz="914225" rtl="0" eaLnBrk="1" fontAlgn="auto" latinLnBrk="0" hangingPunct="1">
              <a:lnSpc>
                <a:spcPct val="100000"/>
              </a:lnSpc>
              <a:spcBef>
                <a:spcPts val="0"/>
              </a:spcBef>
              <a:spcAft>
                <a:spcPts val="0"/>
              </a:spcAft>
              <a:buClrTx/>
              <a:buSzTx/>
              <a:buFontTx/>
              <a:buNone/>
              <a:tabLst/>
              <a:defRPr/>
            </a:pPr>
            <a:r>
              <a:rPr lang="en-US" sz="1000" b="1">
                <a:solidFill>
                  <a:schemeClr val="bg1">
                    <a:lumMod val="50000"/>
                  </a:schemeClr>
                </a:solidFill>
              </a:rPr>
              <a:t>Organization Size</a:t>
            </a:r>
          </a:p>
        </p:txBody>
      </p:sp>
      <p:sp>
        <p:nvSpPr>
          <p:cNvPr id="47" name="TextBox 46"/>
          <p:cNvSpPr txBox="1"/>
          <p:nvPr userDrawn="1"/>
        </p:nvSpPr>
        <p:spPr>
          <a:xfrm>
            <a:off x="5765586" y="5846004"/>
            <a:ext cx="988642" cy="153888"/>
          </a:xfrm>
          <a:prstGeom prst="rect">
            <a:avLst/>
          </a:prstGeom>
          <a:noFill/>
        </p:spPr>
        <p:txBody>
          <a:bodyPr wrap="square" lIns="0" tIns="0" rIns="0" bIns="0" rtlCol="0">
            <a:spAutoFit/>
          </a:bodyPr>
          <a:lstStyle/>
          <a:p>
            <a:pPr marL="0" marR="0" indent="0" algn="l" defTabSz="914225" rtl="0" eaLnBrk="1" fontAlgn="auto" latinLnBrk="0" hangingPunct="1">
              <a:lnSpc>
                <a:spcPct val="100000"/>
              </a:lnSpc>
              <a:spcBef>
                <a:spcPts val="0"/>
              </a:spcBef>
              <a:spcAft>
                <a:spcPts val="0"/>
              </a:spcAft>
              <a:buClrTx/>
              <a:buSzTx/>
              <a:buFontTx/>
              <a:buNone/>
              <a:tabLst/>
              <a:defRPr/>
            </a:pPr>
            <a:r>
              <a:rPr lang="en-US" sz="1000" b="1">
                <a:solidFill>
                  <a:schemeClr val="bg1">
                    <a:lumMod val="50000"/>
                  </a:schemeClr>
                </a:solidFill>
              </a:rPr>
              <a:t>Industry</a:t>
            </a:r>
          </a:p>
        </p:txBody>
      </p:sp>
      <p:sp>
        <p:nvSpPr>
          <p:cNvPr id="48" name="TextBox 47"/>
          <p:cNvSpPr txBox="1"/>
          <p:nvPr userDrawn="1"/>
        </p:nvSpPr>
        <p:spPr>
          <a:xfrm>
            <a:off x="6941573" y="5846004"/>
            <a:ext cx="988642" cy="153888"/>
          </a:xfrm>
          <a:prstGeom prst="rect">
            <a:avLst/>
          </a:prstGeom>
          <a:noFill/>
        </p:spPr>
        <p:txBody>
          <a:bodyPr wrap="square" lIns="0" tIns="0" rIns="0" bIns="0" rtlCol="0">
            <a:spAutoFit/>
          </a:bodyPr>
          <a:lstStyle/>
          <a:p>
            <a:pPr marL="0" marR="0" indent="0" algn="l" defTabSz="914225" rtl="0" eaLnBrk="1" fontAlgn="auto" latinLnBrk="0" hangingPunct="1">
              <a:lnSpc>
                <a:spcPct val="100000"/>
              </a:lnSpc>
              <a:spcBef>
                <a:spcPts val="0"/>
              </a:spcBef>
              <a:spcAft>
                <a:spcPts val="0"/>
              </a:spcAft>
              <a:buClrTx/>
              <a:buSzTx/>
              <a:buFontTx/>
              <a:buNone/>
              <a:tabLst/>
              <a:defRPr/>
            </a:pPr>
            <a:r>
              <a:rPr lang="en-US" sz="1000" b="1">
                <a:solidFill>
                  <a:schemeClr val="bg1">
                    <a:lumMod val="50000"/>
                  </a:schemeClr>
                </a:solidFill>
              </a:rPr>
              <a:t>Country</a:t>
            </a:r>
          </a:p>
        </p:txBody>
      </p:sp>
      <p:sp>
        <p:nvSpPr>
          <p:cNvPr id="50" name="Text Placeholder 136"/>
          <p:cNvSpPr>
            <a:spLocks noGrp="1"/>
          </p:cNvSpPr>
          <p:nvPr>
            <p:ph type="body" sz="quarter" idx="37"/>
          </p:nvPr>
        </p:nvSpPr>
        <p:spPr>
          <a:xfrm>
            <a:off x="8144518" y="6069928"/>
            <a:ext cx="988642" cy="463954"/>
          </a:xfrm>
          <a:prstGeom prst="rect">
            <a:avLst/>
          </a:prstGeom>
        </p:spPr>
        <p:txBody>
          <a:bodyPr lIns="0" tIns="0" rIns="0" bIns="0">
            <a:noAutofit/>
          </a:bodyPr>
          <a:lstStyle>
            <a:lvl1pPr marL="0" marR="0" indent="0" algn="l" defTabSz="914225" rtl="0" eaLnBrk="1" fontAlgn="auto" latinLnBrk="0" hangingPunct="1">
              <a:lnSpc>
                <a:spcPct val="90000"/>
              </a:lnSpc>
              <a:spcBef>
                <a:spcPts val="0"/>
              </a:spcBef>
              <a:spcAft>
                <a:spcPts val="0"/>
              </a:spcAft>
              <a:buClrTx/>
              <a:buSzTx/>
              <a:buFont typeface="Arial" panose="020B0604020202020204" pitchFamily="34" charset="0"/>
              <a:buNone/>
              <a:tabLst/>
              <a:defRPr sz="1000" b="0">
                <a:solidFill>
                  <a:schemeClr val="bg1">
                    <a:lumMod val="50000"/>
                  </a:schemeClr>
                </a:solidFill>
              </a:defRPr>
            </a:lvl1pPr>
            <a:lvl2pPr marL="457112" indent="0">
              <a:buNone/>
              <a:defRPr sz="800"/>
            </a:lvl2pPr>
            <a:lvl3pPr marL="914225" indent="0">
              <a:buNone/>
              <a:defRPr sz="800"/>
            </a:lvl3pPr>
            <a:lvl4pPr marL="1371337" indent="0">
              <a:buNone/>
              <a:defRPr sz="800"/>
            </a:lvl4pPr>
            <a:lvl5pPr marL="1828449" indent="0">
              <a:buNone/>
              <a:defRPr sz="800"/>
            </a:lvl5pPr>
          </a:lstStyle>
          <a:p>
            <a:pPr lvl="0"/>
            <a:r>
              <a:rPr lang="en-US"/>
              <a:t>Click to edit Master text styles</a:t>
            </a:r>
          </a:p>
        </p:txBody>
      </p:sp>
      <p:sp>
        <p:nvSpPr>
          <p:cNvPr id="51" name="TextBox 50"/>
          <p:cNvSpPr txBox="1"/>
          <p:nvPr userDrawn="1"/>
        </p:nvSpPr>
        <p:spPr>
          <a:xfrm>
            <a:off x="8144518" y="5842776"/>
            <a:ext cx="988642" cy="153888"/>
          </a:xfrm>
          <a:prstGeom prst="rect">
            <a:avLst/>
          </a:prstGeom>
          <a:noFill/>
        </p:spPr>
        <p:txBody>
          <a:bodyPr wrap="square" lIns="0" tIns="0" rIns="0" bIns="0" rtlCol="0">
            <a:spAutoFit/>
          </a:bodyPr>
          <a:lstStyle/>
          <a:p>
            <a:pPr marL="0" marR="0" indent="0" algn="l" defTabSz="914225" rtl="0" eaLnBrk="1" fontAlgn="auto" latinLnBrk="0" hangingPunct="1">
              <a:lnSpc>
                <a:spcPct val="100000"/>
              </a:lnSpc>
              <a:spcBef>
                <a:spcPts val="0"/>
              </a:spcBef>
              <a:spcAft>
                <a:spcPts val="0"/>
              </a:spcAft>
              <a:buClrTx/>
              <a:buSzTx/>
              <a:buFontTx/>
              <a:buNone/>
              <a:tabLst/>
              <a:defRPr/>
            </a:pPr>
            <a:r>
              <a:rPr lang="en-US" sz="1000" b="1">
                <a:solidFill>
                  <a:schemeClr val="bg1">
                    <a:lumMod val="50000"/>
                  </a:schemeClr>
                </a:solidFill>
              </a:rPr>
              <a:t>Partner</a:t>
            </a:r>
          </a:p>
        </p:txBody>
      </p:sp>
    </p:spTree>
    <p:extLst>
      <p:ext uri="{BB962C8B-B14F-4D97-AF65-F5344CB8AC3E}">
        <p14:creationId xmlns:p14="http://schemas.microsoft.com/office/powerpoint/2010/main" val="503125034"/>
      </p:ext>
    </p:extLst>
  </p:cSld>
  <p:clrMapOvr>
    <a:masterClrMapping/>
  </p:clrMapOvr>
  <p:transition>
    <p:fade/>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userDrawn="1">
  <p:cSld name="4_Insert Photo">
    <p:spTree>
      <p:nvGrpSpPr>
        <p:cNvPr id="1" name=""/>
        <p:cNvGrpSpPr/>
        <p:nvPr/>
      </p:nvGrpSpPr>
      <p:grpSpPr>
        <a:xfrm>
          <a:off x="0" y="0"/>
          <a:ext cx="0" cy="0"/>
          <a:chOff x="0" y="0"/>
          <a:chExt cx="0" cy="0"/>
        </a:xfrm>
      </p:grpSpPr>
      <p:pic>
        <p:nvPicPr>
          <p:cNvPr id="44" name="Picture Placeholder 7"/>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5918076" y="-4977"/>
            <a:ext cx="6273925" cy="5684621"/>
          </a:xfrm>
          <a:prstGeom prst="rect">
            <a:avLst/>
          </a:prstGeom>
        </p:spPr>
      </p:pic>
      <p:sp>
        <p:nvSpPr>
          <p:cNvPr id="20" name="Picture Placeholder 144"/>
          <p:cNvSpPr>
            <a:spLocks noGrp="1"/>
          </p:cNvSpPr>
          <p:nvPr>
            <p:ph type="pic" sz="quarter" idx="20" hasCustomPrompt="1"/>
          </p:nvPr>
        </p:nvSpPr>
        <p:spPr>
          <a:xfrm>
            <a:off x="5918076" y="1"/>
            <a:ext cx="6273925" cy="5684621"/>
          </a:xfrm>
          <a:prstGeom prst="rect">
            <a:avLst/>
          </a:prstGeom>
        </p:spPr>
        <p:txBody>
          <a:bodyPr anchor="ctr" anchorCtr="0">
            <a:noAutofit/>
          </a:bodyPr>
          <a:lstStyle>
            <a:lvl1pPr marL="0" indent="0" algn="ctr">
              <a:buNone/>
              <a:defRPr baseline="0">
                <a:solidFill>
                  <a:schemeClr val="bg1"/>
                </a:solidFill>
              </a:defRPr>
            </a:lvl1pPr>
          </a:lstStyle>
          <a:p>
            <a:r>
              <a:rPr lang="en-US"/>
              <a:t>Drag picture here</a:t>
            </a:r>
          </a:p>
        </p:txBody>
      </p:sp>
      <p:sp>
        <p:nvSpPr>
          <p:cNvPr id="21" name="Title 1"/>
          <p:cNvSpPr>
            <a:spLocks noGrp="1"/>
          </p:cNvSpPr>
          <p:nvPr>
            <p:ph type="ctrTitle"/>
          </p:nvPr>
        </p:nvSpPr>
        <p:spPr>
          <a:xfrm>
            <a:off x="613787" y="851201"/>
            <a:ext cx="4699724" cy="1043600"/>
          </a:xfrm>
          <a:prstGeom prst="rect">
            <a:avLst/>
          </a:prstGeom>
        </p:spPr>
        <p:txBody>
          <a:bodyPr lIns="0" tIns="0" rIns="0" bIns="0" anchor="t" anchorCtr="0">
            <a:noAutofit/>
          </a:bodyPr>
          <a:lstStyle>
            <a:lvl1pPr algn="l">
              <a:defRPr sz="3200" b="1">
                <a:solidFill>
                  <a:schemeClr val="tx1">
                    <a:lumMod val="50000"/>
                    <a:lumOff val="50000"/>
                  </a:schemeClr>
                </a:solidFill>
                <a:latin typeface="+mj-lt"/>
              </a:defRPr>
            </a:lvl1pPr>
          </a:lstStyle>
          <a:p>
            <a:r>
              <a:rPr lang="en-US"/>
              <a:t>Click to edit Master title style</a:t>
            </a:r>
          </a:p>
        </p:txBody>
      </p:sp>
      <p:sp>
        <p:nvSpPr>
          <p:cNvPr id="22" name="Text Placeholder 132"/>
          <p:cNvSpPr>
            <a:spLocks noGrp="1"/>
          </p:cNvSpPr>
          <p:nvPr>
            <p:ph type="body" sz="quarter" idx="11"/>
          </p:nvPr>
        </p:nvSpPr>
        <p:spPr>
          <a:xfrm>
            <a:off x="622300" y="1930399"/>
            <a:ext cx="4724400" cy="3382924"/>
          </a:xfrm>
          <a:prstGeom prst="rect">
            <a:avLst/>
          </a:prstGeom>
        </p:spPr>
        <p:txBody>
          <a:bodyPr lIns="0" tIns="0" rIns="0" bIns="0">
            <a:noAutofit/>
          </a:bodyPr>
          <a:lstStyle>
            <a:lvl1pPr marL="0" indent="0">
              <a:lnSpc>
                <a:spcPts val="1800"/>
              </a:lnSpc>
              <a:buNone/>
              <a:defRPr sz="1200">
                <a:solidFill>
                  <a:schemeClr val="bg2">
                    <a:lumMod val="25000"/>
                  </a:schemeClr>
                </a:solidFill>
              </a:defRPr>
            </a:lvl1pPr>
          </a:lstStyle>
          <a:p>
            <a:pPr lvl="0"/>
            <a:r>
              <a:rPr lang="en-US"/>
              <a:t>Click to edit Master text styles</a:t>
            </a:r>
          </a:p>
        </p:txBody>
      </p:sp>
      <p:cxnSp>
        <p:nvCxnSpPr>
          <p:cNvPr id="31" name="Straight Connector 30"/>
          <p:cNvCxnSpPr/>
          <p:nvPr userDrawn="1"/>
        </p:nvCxnSpPr>
        <p:spPr>
          <a:xfrm>
            <a:off x="13962495" y="10026651"/>
            <a:ext cx="0" cy="6350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4" name="Rectangle 23"/>
          <p:cNvSpPr/>
          <p:nvPr userDrawn="1"/>
        </p:nvSpPr>
        <p:spPr>
          <a:xfrm>
            <a:off x="0" y="5689600"/>
            <a:ext cx="12192000" cy="1168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6" name="Text Placeholder 136"/>
          <p:cNvSpPr>
            <a:spLocks noGrp="1"/>
          </p:cNvSpPr>
          <p:nvPr>
            <p:ph type="body" sz="quarter" idx="35"/>
          </p:nvPr>
        </p:nvSpPr>
        <p:spPr>
          <a:xfrm>
            <a:off x="10933315" y="6301906"/>
            <a:ext cx="840508" cy="382948"/>
          </a:xfrm>
          <a:prstGeom prst="rect">
            <a:avLst/>
          </a:prstGeom>
        </p:spPr>
        <p:txBody>
          <a:bodyPr lIns="0" tIns="0" rIns="0" bIns="0">
            <a:noAutofit/>
          </a:bodyPr>
          <a:lstStyle>
            <a:lvl1pPr marL="0" marR="0" indent="0" algn="ctr" defTabSz="914206" rtl="0" eaLnBrk="1" fontAlgn="auto" latinLnBrk="0" hangingPunct="1">
              <a:lnSpc>
                <a:spcPct val="90000"/>
              </a:lnSpc>
              <a:spcBef>
                <a:spcPts val="0"/>
              </a:spcBef>
              <a:spcAft>
                <a:spcPts val="0"/>
              </a:spcAft>
              <a:buClrTx/>
              <a:buSzTx/>
              <a:buFont typeface="Arial" panose="020B0604020202020204" pitchFamily="34" charset="0"/>
              <a:buNone/>
              <a:tabLst/>
              <a:defRPr sz="800" b="0">
                <a:solidFill>
                  <a:schemeClr val="bg1">
                    <a:lumMod val="50000"/>
                  </a:schemeClr>
                </a:solidFill>
              </a:defRPr>
            </a:lvl1pPr>
            <a:lvl2pPr marL="457103" indent="0">
              <a:buNone/>
              <a:defRPr sz="800"/>
            </a:lvl2pPr>
            <a:lvl3pPr marL="914206" indent="0">
              <a:buNone/>
              <a:defRPr sz="800"/>
            </a:lvl3pPr>
            <a:lvl4pPr marL="1371309" indent="0">
              <a:buNone/>
              <a:defRPr sz="800"/>
            </a:lvl4pPr>
            <a:lvl5pPr marL="1828413" indent="0">
              <a:buNone/>
              <a:defRPr sz="800"/>
            </a:lvl5pPr>
          </a:lstStyle>
          <a:p>
            <a:pPr lvl="0"/>
            <a:r>
              <a:rPr lang="en-US"/>
              <a:t>Click to edit Master text styles</a:t>
            </a:r>
          </a:p>
        </p:txBody>
      </p:sp>
      <p:cxnSp>
        <p:nvCxnSpPr>
          <p:cNvPr id="27" name="Straight Connector 26"/>
          <p:cNvCxnSpPr/>
          <p:nvPr userDrawn="1"/>
        </p:nvCxnSpPr>
        <p:spPr>
          <a:xfrm>
            <a:off x="10523604" y="5930901"/>
            <a:ext cx="0" cy="6350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8" name="Picture Placeholder 144"/>
          <p:cNvSpPr>
            <a:spLocks noGrp="1"/>
          </p:cNvSpPr>
          <p:nvPr>
            <p:ph type="pic" sz="quarter" idx="36" hasCustomPrompt="1"/>
          </p:nvPr>
        </p:nvSpPr>
        <p:spPr>
          <a:xfrm>
            <a:off x="202499" y="5884716"/>
            <a:ext cx="2064635" cy="834379"/>
          </a:xfrm>
          <a:prstGeom prst="rect">
            <a:avLst/>
          </a:prstGeom>
        </p:spPr>
        <p:txBody>
          <a:bodyPr anchor="ctr" anchorCtr="0">
            <a:noAutofit/>
          </a:bodyPr>
          <a:lstStyle>
            <a:lvl1pPr marL="0" indent="0" algn="ctr">
              <a:buNone/>
              <a:defRPr sz="1600">
                <a:solidFill>
                  <a:srgbClr val="7030A0"/>
                </a:solidFill>
              </a:defRPr>
            </a:lvl1pPr>
          </a:lstStyle>
          <a:p>
            <a:r>
              <a:rPr lang="en-US"/>
              <a:t>Drag logo here</a:t>
            </a:r>
          </a:p>
        </p:txBody>
      </p:sp>
      <p:sp>
        <p:nvSpPr>
          <p:cNvPr id="55" name="Text Placeholder 136"/>
          <p:cNvSpPr>
            <a:spLocks noGrp="1"/>
          </p:cNvSpPr>
          <p:nvPr>
            <p:ph type="body" sz="quarter" idx="31"/>
          </p:nvPr>
        </p:nvSpPr>
        <p:spPr>
          <a:xfrm>
            <a:off x="6986394" y="6181251"/>
            <a:ext cx="805425" cy="463954"/>
          </a:xfrm>
          <a:prstGeom prst="rect">
            <a:avLst/>
          </a:prstGeom>
        </p:spPr>
        <p:txBody>
          <a:bodyPr lIns="0" tIns="0" rIns="0" bIns="0">
            <a:noAutofit/>
          </a:bodyPr>
          <a:lstStyle>
            <a:lvl1pPr marL="0" marR="0" indent="0" algn="l" defTabSz="914206" rtl="0" eaLnBrk="1" fontAlgn="auto" latinLnBrk="0" hangingPunct="1">
              <a:lnSpc>
                <a:spcPct val="90000"/>
              </a:lnSpc>
              <a:spcBef>
                <a:spcPts val="0"/>
              </a:spcBef>
              <a:spcAft>
                <a:spcPts val="0"/>
              </a:spcAft>
              <a:buClrTx/>
              <a:buSzTx/>
              <a:buFont typeface="Arial" panose="020B0604020202020204" pitchFamily="34" charset="0"/>
              <a:buNone/>
              <a:tabLst/>
              <a:defRPr sz="1000" b="0">
                <a:solidFill>
                  <a:schemeClr val="bg1">
                    <a:lumMod val="50000"/>
                  </a:schemeClr>
                </a:solidFill>
              </a:defRPr>
            </a:lvl1pPr>
            <a:lvl2pPr marL="457103" indent="0">
              <a:buNone/>
              <a:defRPr sz="800"/>
            </a:lvl2pPr>
            <a:lvl3pPr marL="914206" indent="0">
              <a:buNone/>
              <a:defRPr sz="800"/>
            </a:lvl3pPr>
            <a:lvl4pPr marL="1371309" indent="0">
              <a:buNone/>
              <a:defRPr sz="800"/>
            </a:lvl4pPr>
            <a:lvl5pPr marL="1828413" indent="0">
              <a:buNone/>
              <a:defRPr sz="800"/>
            </a:lvl5pPr>
          </a:lstStyle>
          <a:p>
            <a:pPr lvl="0"/>
            <a:r>
              <a:rPr lang="en-US"/>
              <a:t>Click to edit Master text styles</a:t>
            </a:r>
          </a:p>
        </p:txBody>
      </p:sp>
      <p:sp>
        <p:nvSpPr>
          <p:cNvPr id="56" name="Text Placeholder 136"/>
          <p:cNvSpPr>
            <a:spLocks noGrp="1"/>
          </p:cNvSpPr>
          <p:nvPr>
            <p:ph type="body" sz="quarter" idx="32"/>
          </p:nvPr>
        </p:nvSpPr>
        <p:spPr>
          <a:xfrm>
            <a:off x="5846350" y="6177834"/>
            <a:ext cx="879812" cy="463954"/>
          </a:xfrm>
          <a:prstGeom prst="rect">
            <a:avLst/>
          </a:prstGeom>
        </p:spPr>
        <p:txBody>
          <a:bodyPr lIns="0" tIns="0" rIns="0" bIns="0">
            <a:noAutofit/>
          </a:bodyPr>
          <a:lstStyle>
            <a:lvl1pPr marL="0" marR="0" indent="0" algn="l" defTabSz="914206" rtl="0" eaLnBrk="1" fontAlgn="auto" latinLnBrk="0" hangingPunct="1">
              <a:lnSpc>
                <a:spcPct val="90000"/>
              </a:lnSpc>
              <a:spcBef>
                <a:spcPts val="0"/>
              </a:spcBef>
              <a:spcAft>
                <a:spcPts val="0"/>
              </a:spcAft>
              <a:buClrTx/>
              <a:buSzTx/>
              <a:buFont typeface="Arial" panose="020B0604020202020204" pitchFamily="34" charset="0"/>
              <a:buNone/>
              <a:tabLst/>
              <a:defRPr sz="1000" b="0">
                <a:solidFill>
                  <a:schemeClr val="bg1">
                    <a:lumMod val="50000"/>
                  </a:schemeClr>
                </a:solidFill>
              </a:defRPr>
            </a:lvl1pPr>
            <a:lvl2pPr marL="457103" indent="0">
              <a:buNone/>
              <a:defRPr sz="800"/>
            </a:lvl2pPr>
            <a:lvl3pPr marL="914206" indent="0">
              <a:buNone/>
              <a:defRPr sz="800"/>
            </a:lvl3pPr>
            <a:lvl4pPr marL="1371309" indent="0">
              <a:buNone/>
              <a:defRPr sz="800"/>
            </a:lvl4pPr>
            <a:lvl5pPr marL="1828413" indent="0">
              <a:buNone/>
              <a:defRPr sz="800"/>
            </a:lvl5pPr>
          </a:lstStyle>
          <a:p>
            <a:pPr lvl="0"/>
            <a:r>
              <a:rPr lang="en-US"/>
              <a:t>Click to edit Master text styles</a:t>
            </a:r>
          </a:p>
        </p:txBody>
      </p:sp>
      <p:sp>
        <p:nvSpPr>
          <p:cNvPr id="57" name="Text Placeholder 136"/>
          <p:cNvSpPr>
            <a:spLocks noGrp="1"/>
          </p:cNvSpPr>
          <p:nvPr>
            <p:ph type="body" sz="quarter" idx="33"/>
          </p:nvPr>
        </p:nvSpPr>
        <p:spPr>
          <a:xfrm>
            <a:off x="4324979" y="6181251"/>
            <a:ext cx="988642" cy="463954"/>
          </a:xfrm>
          <a:prstGeom prst="rect">
            <a:avLst/>
          </a:prstGeom>
        </p:spPr>
        <p:txBody>
          <a:bodyPr lIns="0" tIns="0" rIns="0" bIns="0">
            <a:noAutofit/>
          </a:bodyPr>
          <a:lstStyle>
            <a:lvl1pPr marL="0" marR="0" indent="0" algn="l" defTabSz="914206" rtl="0" eaLnBrk="1" fontAlgn="auto" latinLnBrk="0" hangingPunct="1">
              <a:lnSpc>
                <a:spcPct val="90000"/>
              </a:lnSpc>
              <a:spcBef>
                <a:spcPts val="0"/>
              </a:spcBef>
              <a:spcAft>
                <a:spcPts val="0"/>
              </a:spcAft>
              <a:buClrTx/>
              <a:buSzTx/>
              <a:buFont typeface="Arial" panose="020B0604020202020204" pitchFamily="34" charset="0"/>
              <a:buNone/>
              <a:tabLst/>
              <a:defRPr sz="1000" b="0">
                <a:solidFill>
                  <a:schemeClr val="bg1">
                    <a:lumMod val="50000"/>
                  </a:schemeClr>
                </a:solidFill>
              </a:defRPr>
            </a:lvl1pPr>
            <a:lvl2pPr marL="457103" indent="0">
              <a:buNone/>
              <a:defRPr sz="800"/>
            </a:lvl2pPr>
            <a:lvl3pPr marL="914206" indent="0">
              <a:buNone/>
              <a:defRPr sz="800"/>
            </a:lvl3pPr>
            <a:lvl4pPr marL="1371309" indent="0">
              <a:buNone/>
              <a:defRPr sz="800"/>
            </a:lvl4pPr>
            <a:lvl5pPr marL="1828413" indent="0">
              <a:buNone/>
              <a:defRPr sz="800"/>
            </a:lvl5pPr>
          </a:lstStyle>
          <a:p>
            <a:pPr lvl="0"/>
            <a:r>
              <a:rPr lang="en-US"/>
              <a:t>Click to edit Master text styles</a:t>
            </a:r>
          </a:p>
        </p:txBody>
      </p:sp>
      <p:sp>
        <p:nvSpPr>
          <p:cNvPr id="58" name="Text Placeholder 136"/>
          <p:cNvSpPr>
            <a:spLocks noGrp="1"/>
          </p:cNvSpPr>
          <p:nvPr>
            <p:ph type="body" sz="quarter" idx="34"/>
          </p:nvPr>
        </p:nvSpPr>
        <p:spPr>
          <a:xfrm>
            <a:off x="2508042" y="6181251"/>
            <a:ext cx="1498693" cy="463954"/>
          </a:xfrm>
          <a:prstGeom prst="rect">
            <a:avLst/>
          </a:prstGeom>
        </p:spPr>
        <p:txBody>
          <a:bodyPr lIns="0" tIns="0" rIns="0" bIns="0">
            <a:noAutofit/>
          </a:bodyPr>
          <a:lstStyle>
            <a:lvl1pPr marL="0" marR="0" indent="0" algn="l" defTabSz="914206" rtl="0" eaLnBrk="1" fontAlgn="auto" latinLnBrk="0" hangingPunct="1">
              <a:lnSpc>
                <a:spcPct val="90000"/>
              </a:lnSpc>
              <a:spcBef>
                <a:spcPts val="0"/>
              </a:spcBef>
              <a:spcAft>
                <a:spcPts val="0"/>
              </a:spcAft>
              <a:buClrTx/>
              <a:buSzTx/>
              <a:buFont typeface="Arial" panose="020B0604020202020204" pitchFamily="34" charset="0"/>
              <a:buNone/>
              <a:tabLst/>
              <a:defRPr sz="1000" b="0">
                <a:solidFill>
                  <a:schemeClr val="bg1">
                    <a:lumMod val="50000"/>
                  </a:schemeClr>
                </a:solidFill>
              </a:defRPr>
            </a:lvl1pPr>
            <a:lvl2pPr marL="457103" indent="0">
              <a:buNone/>
              <a:defRPr sz="800"/>
            </a:lvl2pPr>
            <a:lvl3pPr marL="914206" indent="0">
              <a:buNone/>
              <a:defRPr sz="800"/>
            </a:lvl3pPr>
            <a:lvl4pPr marL="1371309" indent="0">
              <a:buNone/>
              <a:defRPr sz="800"/>
            </a:lvl4pPr>
            <a:lvl5pPr marL="1828413" indent="0">
              <a:buNone/>
              <a:defRPr sz="800"/>
            </a:lvl5pPr>
          </a:lstStyle>
          <a:p>
            <a:pPr lvl="0"/>
            <a:r>
              <a:rPr lang="en-US"/>
              <a:t>Click to edit Master text styles</a:t>
            </a:r>
          </a:p>
        </p:txBody>
      </p:sp>
      <p:sp>
        <p:nvSpPr>
          <p:cNvPr id="60" name="TextBox 59"/>
          <p:cNvSpPr txBox="1"/>
          <p:nvPr userDrawn="1"/>
        </p:nvSpPr>
        <p:spPr>
          <a:xfrm>
            <a:off x="3197995" y="5916410"/>
            <a:ext cx="1487549" cy="153902"/>
          </a:xfrm>
          <a:prstGeom prst="rect">
            <a:avLst/>
          </a:prstGeom>
          <a:noFill/>
        </p:spPr>
        <p:txBody>
          <a:bodyPr wrap="square" lIns="0" tIns="0" rIns="0" bIns="0" rtlCol="0">
            <a:spAutoFit/>
          </a:bodyPr>
          <a:lstStyle/>
          <a:p>
            <a:pPr marL="0" marR="0" indent="0" algn="l" defTabSz="914206" rtl="0" eaLnBrk="1" fontAlgn="auto" latinLnBrk="0" hangingPunct="1">
              <a:lnSpc>
                <a:spcPct val="100000"/>
              </a:lnSpc>
              <a:spcBef>
                <a:spcPts val="0"/>
              </a:spcBef>
              <a:spcAft>
                <a:spcPts val="0"/>
              </a:spcAft>
              <a:buClrTx/>
              <a:buSzTx/>
              <a:buFontTx/>
              <a:buNone/>
              <a:tabLst/>
              <a:defRPr/>
            </a:pPr>
            <a:r>
              <a:rPr lang="en-US" sz="1000" b="1">
                <a:solidFill>
                  <a:schemeClr val="bg1">
                    <a:lumMod val="50000"/>
                  </a:schemeClr>
                </a:solidFill>
              </a:rPr>
              <a:t>Products and Services</a:t>
            </a:r>
          </a:p>
        </p:txBody>
      </p:sp>
      <p:sp>
        <p:nvSpPr>
          <p:cNvPr id="61" name="TextBox 60"/>
          <p:cNvSpPr txBox="1"/>
          <p:nvPr userDrawn="1"/>
        </p:nvSpPr>
        <p:spPr>
          <a:xfrm>
            <a:off x="5400737" y="5922949"/>
            <a:ext cx="1247049" cy="153902"/>
          </a:xfrm>
          <a:prstGeom prst="rect">
            <a:avLst/>
          </a:prstGeom>
          <a:noFill/>
        </p:spPr>
        <p:txBody>
          <a:bodyPr wrap="square" lIns="0" tIns="0" rIns="0" bIns="0" rtlCol="0">
            <a:spAutoFit/>
          </a:bodyPr>
          <a:lstStyle/>
          <a:p>
            <a:pPr marL="0" marR="0" indent="0" algn="l" defTabSz="914206" rtl="0" eaLnBrk="1" fontAlgn="auto" latinLnBrk="0" hangingPunct="1">
              <a:lnSpc>
                <a:spcPct val="100000"/>
              </a:lnSpc>
              <a:spcBef>
                <a:spcPts val="0"/>
              </a:spcBef>
              <a:spcAft>
                <a:spcPts val="0"/>
              </a:spcAft>
              <a:buClrTx/>
              <a:buSzTx/>
              <a:buFontTx/>
              <a:buNone/>
              <a:tabLst/>
              <a:defRPr/>
            </a:pPr>
            <a:r>
              <a:rPr lang="en-US" sz="1000" b="1">
                <a:solidFill>
                  <a:schemeClr val="bg1">
                    <a:lumMod val="50000"/>
                  </a:schemeClr>
                </a:solidFill>
              </a:rPr>
              <a:t>Organization Size</a:t>
            </a:r>
          </a:p>
        </p:txBody>
      </p:sp>
      <p:sp>
        <p:nvSpPr>
          <p:cNvPr id="62" name="TextBox 61"/>
          <p:cNvSpPr txBox="1"/>
          <p:nvPr userDrawn="1"/>
        </p:nvSpPr>
        <p:spPr>
          <a:xfrm>
            <a:off x="7068968" y="5914231"/>
            <a:ext cx="988642" cy="153902"/>
          </a:xfrm>
          <a:prstGeom prst="rect">
            <a:avLst/>
          </a:prstGeom>
          <a:noFill/>
        </p:spPr>
        <p:txBody>
          <a:bodyPr wrap="square" lIns="0" tIns="0" rIns="0" bIns="0" rtlCol="0">
            <a:spAutoFit/>
          </a:bodyPr>
          <a:lstStyle/>
          <a:p>
            <a:pPr marL="0" marR="0" indent="0" algn="l" defTabSz="914206" rtl="0" eaLnBrk="1" fontAlgn="auto" latinLnBrk="0" hangingPunct="1">
              <a:lnSpc>
                <a:spcPct val="100000"/>
              </a:lnSpc>
              <a:spcBef>
                <a:spcPts val="0"/>
              </a:spcBef>
              <a:spcAft>
                <a:spcPts val="0"/>
              </a:spcAft>
              <a:buClrTx/>
              <a:buSzTx/>
              <a:buFontTx/>
              <a:buNone/>
              <a:tabLst/>
              <a:defRPr/>
            </a:pPr>
            <a:r>
              <a:rPr lang="en-US" sz="1000" b="1">
                <a:solidFill>
                  <a:schemeClr val="bg1">
                    <a:lumMod val="50000"/>
                  </a:schemeClr>
                </a:solidFill>
              </a:rPr>
              <a:t>Industry</a:t>
            </a:r>
          </a:p>
        </p:txBody>
      </p:sp>
      <p:sp>
        <p:nvSpPr>
          <p:cNvPr id="63" name="TextBox 62"/>
          <p:cNvSpPr txBox="1"/>
          <p:nvPr userDrawn="1"/>
        </p:nvSpPr>
        <p:spPr>
          <a:xfrm>
            <a:off x="8255039" y="5914999"/>
            <a:ext cx="988642" cy="153902"/>
          </a:xfrm>
          <a:prstGeom prst="rect">
            <a:avLst/>
          </a:prstGeom>
          <a:noFill/>
        </p:spPr>
        <p:txBody>
          <a:bodyPr wrap="square" lIns="0" tIns="0" rIns="0" bIns="0" rtlCol="0">
            <a:spAutoFit/>
          </a:bodyPr>
          <a:lstStyle/>
          <a:p>
            <a:pPr marL="0" marR="0" indent="0" algn="l" defTabSz="914206" rtl="0" eaLnBrk="1" fontAlgn="auto" latinLnBrk="0" hangingPunct="1">
              <a:lnSpc>
                <a:spcPct val="100000"/>
              </a:lnSpc>
              <a:spcBef>
                <a:spcPts val="0"/>
              </a:spcBef>
              <a:spcAft>
                <a:spcPts val="0"/>
              </a:spcAft>
              <a:buClrTx/>
              <a:buSzTx/>
              <a:buFontTx/>
              <a:buNone/>
              <a:tabLst/>
              <a:defRPr/>
            </a:pPr>
            <a:r>
              <a:rPr lang="en-US" sz="1000" b="1">
                <a:solidFill>
                  <a:schemeClr val="bg1">
                    <a:lumMod val="50000"/>
                  </a:schemeClr>
                </a:solidFill>
              </a:rPr>
              <a:t>Country</a:t>
            </a:r>
          </a:p>
        </p:txBody>
      </p:sp>
      <p:sp>
        <p:nvSpPr>
          <p:cNvPr id="65" name="Text Placeholder 136"/>
          <p:cNvSpPr>
            <a:spLocks noGrp="1"/>
          </p:cNvSpPr>
          <p:nvPr>
            <p:ph type="body" sz="quarter" idx="37"/>
          </p:nvPr>
        </p:nvSpPr>
        <p:spPr>
          <a:xfrm>
            <a:off x="8109288" y="6184048"/>
            <a:ext cx="805425" cy="463954"/>
          </a:xfrm>
          <a:prstGeom prst="rect">
            <a:avLst/>
          </a:prstGeom>
        </p:spPr>
        <p:txBody>
          <a:bodyPr lIns="0" tIns="0" rIns="0" bIns="0">
            <a:noAutofit/>
          </a:bodyPr>
          <a:lstStyle>
            <a:lvl1pPr marL="0" marR="0" indent="0" algn="l" defTabSz="914206" rtl="0" eaLnBrk="1" fontAlgn="auto" latinLnBrk="0" hangingPunct="1">
              <a:lnSpc>
                <a:spcPct val="90000"/>
              </a:lnSpc>
              <a:spcBef>
                <a:spcPts val="0"/>
              </a:spcBef>
              <a:spcAft>
                <a:spcPts val="0"/>
              </a:spcAft>
              <a:buClrTx/>
              <a:buSzTx/>
              <a:buFont typeface="Arial" panose="020B0604020202020204" pitchFamily="34" charset="0"/>
              <a:buNone/>
              <a:tabLst/>
              <a:defRPr sz="1000" b="0">
                <a:solidFill>
                  <a:schemeClr val="bg1">
                    <a:lumMod val="50000"/>
                  </a:schemeClr>
                </a:solidFill>
              </a:defRPr>
            </a:lvl1pPr>
            <a:lvl2pPr marL="457103" indent="0">
              <a:buNone/>
              <a:defRPr sz="800"/>
            </a:lvl2pPr>
            <a:lvl3pPr marL="914206" indent="0">
              <a:buNone/>
              <a:defRPr sz="800"/>
            </a:lvl3pPr>
            <a:lvl4pPr marL="1371309" indent="0">
              <a:buNone/>
              <a:defRPr sz="800"/>
            </a:lvl4pPr>
            <a:lvl5pPr marL="1828413" indent="0">
              <a:buNone/>
              <a:defRPr sz="800"/>
            </a:lvl5pPr>
          </a:lstStyle>
          <a:p>
            <a:pPr lvl="0"/>
            <a:r>
              <a:rPr lang="en-US"/>
              <a:t>Click to edit Master text styles</a:t>
            </a:r>
          </a:p>
        </p:txBody>
      </p:sp>
      <p:sp>
        <p:nvSpPr>
          <p:cNvPr id="66" name="TextBox 65"/>
          <p:cNvSpPr txBox="1"/>
          <p:nvPr userDrawn="1"/>
        </p:nvSpPr>
        <p:spPr>
          <a:xfrm>
            <a:off x="9413440" y="5917794"/>
            <a:ext cx="988642" cy="153902"/>
          </a:xfrm>
          <a:prstGeom prst="rect">
            <a:avLst/>
          </a:prstGeom>
          <a:noFill/>
        </p:spPr>
        <p:txBody>
          <a:bodyPr wrap="square" lIns="0" tIns="0" rIns="0" bIns="0" rtlCol="0">
            <a:spAutoFit/>
          </a:bodyPr>
          <a:lstStyle/>
          <a:p>
            <a:pPr marL="0" marR="0" indent="0" algn="l" defTabSz="914206" rtl="0" eaLnBrk="1" fontAlgn="auto" latinLnBrk="0" hangingPunct="1">
              <a:lnSpc>
                <a:spcPct val="100000"/>
              </a:lnSpc>
              <a:spcBef>
                <a:spcPts val="0"/>
              </a:spcBef>
              <a:spcAft>
                <a:spcPts val="0"/>
              </a:spcAft>
              <a:buClrTx/>
              <a:buSzTx/>
              <a:buFontTx/>
              <a:buNone/>
              <a:tabLst/>
              <a:defRPr/>
            </a:pPr>
            <a:r>
              <a:rPr lang="en-US" sz="1000" b="1">
                <a:solidFill>
                  <a:schemeClr val="bg1">
                    <a:lumMod val="50000"/>
                  </a:schemeClr>
                </a:solidFill>
              </a:rPr>
              <a:t>Partner</a:t>
            </a:r>
          </a:p>
        </p:txBody>
      </p:sp>
    </p:spTree>
    <p:extLst>
      <p:ext uri="{BB962C8B-B14F-4D97-AF65-F5344CB8AC3E}">
        <p14:creationId xmlns:p14="http://schemas.microsoft.com/office/powerpoint/2010/main" val="194442750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blank">
  <p:cSld name="2_Blank">
    <p:bg>
      <p:bgPr>
        <a:solidFill>
          <a:schemeClr val="bg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222B50"/>
                </a:solidFill>
              </a:defRPr>
            </a:lvl1pPr>
          </a:lstStyle>
          <a:p>
            <a:r>
              <a:rPr lang="en-US"/>
              <a:t>Confidential in Confidence</a:t>
            </a:r>
            <a:endParaRPr lang="en-US" dirty="0"/>
          </a:p>
        </p:txBody>
      </p:sp>
      <p:sp>
        <p:nvSpPr>
          <p:cNvPr id="4" name="Slide Number Placeholder 3"/>
          <p:cNvSpPr>
            <a:spLocks noGrp="1"/>
          </p:cNvSpPr>
          <p:nvPr>
            <p:ph type="sldNum" sz="quarter" idx="12"/>
          </p:nvPr>
        </p:nvSpPr>
        <p:spPr/>
        <p:txBody>
          <a:bodyPr/>
          <a:lstStyle>
            <a:lvl1pPr>
              <a:defRPr>
                <a:solidFill>
                  <a:srgbClr val="222B50"/>
                </a:solidFill>
              </a:defRPr>
            </a:lvl1pPr>
          </a:lstStyle>
          <a:p>
            <a:fld id="{9D2349C9-CA89-7749-937D-7666FFABB5A8}" type="slidenum">
              <a:rPr lang="en-US" smtClean="0"/>
              <a:pPr/>
              <a:t>‹#›</a:t>
            </a:fld>
            <a:endParaRPr lang="en-US"/>
          </a:p>
        </p:txBody>
      </p:sp>
      <p:grpSp>
        <p:nvGrpSpPr>
          <p:cNvPr id="7" name="Group 6"/>
          <p:cNvGrpSpPr/>
          <p:nvPr/>
        </p:nvGrpSpPr>
        <p:grpSpPr>
          <a:xfrm>
            <a:off x="7993254" y="5389093"/>
            <a:ext cx="4198746" cy="1468907"/>
            <a:chOff x="7993254" y="5389093"/>
            <a:chExt cx="4198746" cy="1468907"/>
          </a:xfrm>
        </p:grpSpPr>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6" cy="1468907"/>
            </a:xfrm>
            <a:prstGeom prst="rect">
              <a:avLst/>
            </a:prstGeom>
          </p:spPr>
        </p:pic>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ext uri="{BB962C8B-B14F-4D97-AF65-F5344CB8AC3E}">
        <p14:creationId xmlns:p14="http://schemas.microsoft.com/office/powerpoint/2010/main" val="2404770406"/>
      </p:ext>
    </p:extLst>
  </p:cSld>
  <p:clrMapOvr>
    <a:masterClrMapping/>
  </p:clrMapOvr>
  <p:transition>
    <p:fade thruBlk="1"/>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p:cSld name="2_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069515"/>
            <a:ext cx="10515600" cy="3893460"/>
          </a:xfrm>
        </p:spPr>
        <p:txBody>
          <a:bodyPr/>
          <a:lstStyle>
            <a:lvl1pPr marL="228600" indent="-228600">
              <a:buClr>
                <a:srgbClr val="0080C8"/>
              </a:buClr>
              <a:buFont typeface="Wingdings" charset="2"/>
              <a:buChar char="§"/>
              <a:defRPr>
                <a:solidFill>
                  <a:schemeClr val="tx1">
                    <a:lumMod val="50000"/>
                    <a:lumOff val="50000"/>
                  </a:schemeClr>
                </a:solidFill>
              </a:defRPr>
            </a:lvl1pPr>
            <a:lvl2pPr marL="685800" indent="-228600">
              <a:buClr>
                <a:srgbClr val="0080C8"/>
              </a:buClr>
              <a:buFont typeface="Wingdings" charset="2"/>
              <a:buChar char="§"/>
              <a:defRPr>
                <a:solidFill>
                  <a:schemeClr val="tx1">
                    <a:lumMod val="50000"/>
                    <a:lumOff val="50000"/>
                  </a:schemeClr>
                </a:solidFill>
              </a:defRPr>
            </a:lvl2pPr>
            <a:lvl3pPr marL="1143000" indent="-228600">
              <a:buClr>
                <a:srgbClr val="0080C8"/>
              </a:buClr>
              <a:buFont typeface="Wingdings" charset="2"/>
              <a:buChar char="§"/>
              <a:defRPr>
                <a:solidFill>
                  <a:schemeClr val="tx1">
                    <a:lumMod val="50000"/>
                    <a:lumOff val="50000"/>
                  </a:schemeClr>
                </a:solidFill>
              </a:defRPr>
            </a:lvl3pPr>
            <a:lvl4pPr marL="1600200" indent="-228600">
              <a:buClr>
                <a:srgbClr val="0080C8"/>
              </a:buClr>
              <a:buFont typeface="Wingdings" charset="2"/>
              <a:buChar char="§"/>
              <a:defRPr>
                <a:solidFill>
                  <a:schemeClr val="tx1">
                    <a:lumMod val="50000"/>
                    <a:lumOff val="50000"/>
                  </a:schemeClr>
                </a:solidFill>
              </a:defRPr>
            </a:lvl4pPr>
            <a:lvl5pPr marL="2057400" indent="-228600">
              <a:buClr>
                <a:srgbClr val="0080C8"/>
              </a:buClr>
              <a:buFont typeface="Wingdings" charset="2"/>
              <a:buChar char="§"/>
              <a:defRPr>
                <a:solidFill>
                  <a:schemeClr val="tx1">
                    <a:lumMod val="50000"/>
                    <a:lumOff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p:spPr>
        <p:txBody>
          <a:bodyPr/>
          <a:lstStyle>
            <a:lvl1pPr algn="l">
              <a:defRPr>
                <a:solidFill>
                  <a:srgbClr val="222B50"/>
                </a:solidFill>
              </a:defRPr>
            </a:lvl1pPr>
          </a:lstStyle>
          <a:p>
            <a:r>
              <a:rPr lang="en-US"/>
              <a:t>Confidential in Confidence</a:t>
            </a:r>
            <a:endParaRPr lang="en-US" dirty="0"/>
          </a:p>
        </p:txBody>
      </p:sp>
      <p:sp>
        <p:nvSpPr>
          <p:cNvPr id="6" name="Slide Number Placeholder 5"/>
          <p:cNvSpPr>
            <a:spLocks noGrp="1"/>
          </p:cNvSpPr>
          <p:nvPr>
            <p:ph type="sldNum" sz="quarter" idx="12"/>
          </p:nvPr>
        </p:nvSpPr>
        <p:spPr/>
        <p:txBody>
          <a:bodyPr/>
          <a:lstStyle>
            <a:lvl1pPr algn="ctr">
              <a:defRPr>
                <a:solidFill>
                  <a:srgbClr val="222B50"/>
                </a:solidFill>
              </a:defRPr>
            </a:lvl1pPr>
          </a:lstStyle>
          <a:p>
            <a:fld id="{9D2349C9-CA89-7749-937D-7666FFABB5A8}" type="slidenum">
              <a:rPr lang="en-US" smtClean="0"/>
              <a:pPr/>
              <a:t>‹#›</a:t>
            </a:fld>
            <a:endParaRPr lang="en-US"/>
          </a:p>
        </p:txBody>
      </p:sp>
      <p:sp>
        <p:nvSpPr>
          <p:cNvPr id="5" name="Title 4"/>
          <p:cNvSpPr>
            <a:spLocks noGrp="1"/>
          </p:cNvSpPr>
          <p:nvPr>
            <p:ph type="title"/>
          </p:nvPr>
        </p:nvSpPr>
        <p:spPr/>
        <p:txBody>
          <a:bodyPr/>
          <a:lstStyle>
            <a:lvl1pPr>
              <a:defRPr>
                <a:solidFill>
                  <a:srgbClr val="222B50"/>
                </a:solidFill>
              </a:defRPr>
            </a:lvl1pPr>
          </a:lstStyle>
          <a:p>
            <a:r>
              <a:rPr lang="en-US"/>
              <a:t>Click to edit Master title style</a:t>
            </a:r>
            <a:endParaRPr lang="en-US" dirty="0"/>
          </a:p>
        </p:txBody>
      </p:sp>
      <p:grpSp>
        <p:nvGrpSpPr>
          <p:cNvPr id="10" name="Group 9"/>
          <p:cNvGrpSpPr/>
          <p:nvPr/>
        </p:nvGrpSpPr>
        <p:grpSpPr>
          <a:xfrm>
            <a:off x="7993254" y="5389093"/>
            <a:ext cx="4198746" cy="1468907"/>
            <a:chOff x="7993254" y="5389093"/>
            <a:chExt cx="4198746" cy="1468907"/>
          </a:xfrm>
        </p:grpSpPr>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6" cy="1468907"/>
            </a:xfrm>
            <a:prstGeom prst="rect">
              <a:avLst/>
            </a:prstGeom>
          </p:spPr>
        </p:pic>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ext uri="{BB962C8B-B14F-4D97-AF65-F5344CB8AC3E}">
        <p14:creationId xmlns:p14="http://schemas.microsoft.com/office/powerpoint/2010/main" val="242841652"/>
      </p:ext>
    </p:extLst>
  </p:cSld>
  <p:clrMapOvr>
    <a:masterClrMapping/>
  </p:clrMapOvr>
  <p:transition>
    <p:fade thruBlk="1"/>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87065" cy="6857999"/>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chemeClr val="bg1"/>
                </a:solidFill>
              </a:defRPr>
            </a:lvl1pPr>
          </a:lstStyle>
          <a:p>
            <a:r>
              <a:rPr lang="en-US"/>
              <a:t>Confidential in Confidence</a:t>
            </a:r>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D2349C9-CA89-7749-937D-7666FFABB5A8}" type="slidenum">
              <a:rPr lang="en-US" smtClean="0"/>
              <a:pPr/>
              <a:t>‹#›</a:t>
            </a:fld>
            <a:endParaRPr lang="en-US" dirty="0"/>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0" y="684444"/>
            <a:ext cx="613022" cy="686923"/>
          </a:xfrm>
          <a:prstGeom prst="rect">
            <a:avLst/>
          </a:prstGeom>
        </p:spPr>
      </p:pic>
    </p:spTree>
    <p:extLst/>
  </p:cSld>
  <p:clrMapOvr>
    <a:masterClrMapping/>
  </p:clrMapOvr>
  <p:transition>
    <p:fade thruBlk="1"/>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9_All Image">
    <p:bg>
      <p:bgPr>
        <a:solidFill>
          <a:srgbClr val="EAEFEF"/>
        </a:solidFill>
        <a:effectLst/>
      </p:bgPr>
    </p:bg>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0" y="0"/>
            <a:ext cx="12192000" cy="6858000"/>
          </a:xfrm>
        </p:spPr>
        <p:txBody>
          <a:bodyPr>
            <a:normAutofit/>
          </a:bodyPr>
          <a:lstStyle>
            <a:lvl1pPr>
              <a:buClr>
                <a:srgbClr val="CC1280"/>
              </a:buClr>
              <a:defRPr sz="2400">
                <a:solidFill>
                  <a:schemeClr val="tx1">
                    <a:lumMod val="50000"/>
                    <a:lumOff val="50000"/>
                  </a:schemeClr>
                </a:solidFill>
              </a:defRPr>
            </a:lvl1pPr>
            <a:lvl2pPr>
              <a:buClr>
                <a:srgbClr val="CC1280"/>
              </a:buClr>
              <a:defRPr sz="2000">
                <a:solidFill>
                  <a:schemeClr val="tx1">
                    <a:lumMod val="50000"/>
                    <a:lumOff val="50000"/>
                  </a:schemeClr>
                </a:solidFill>
              </a:defRPr>
            </a:lvl2pPr>
            <a:lvl3pPr>
              <a:buClr>
                <a:srgbClr val="CC1280"/>
              </a:buClr>
              <a:defRPr sz="1800">
                <a:solidFill>
                  <a:schemeClr val="tx1">
                    <a:lumMod val="50000"/>
                    <a:lumOff val="50000"/>
                  </a:schemeClr>
                </a:solidFill>
              </a:defRPr>
            </a:lvl3pPr>
            <a:lvl4pPr>
              <a:buClr>
                <a:srgbClr val="CC1280"/>
              </a:buClr>
              <a:defRPr sz="1600">
                <a:solidFill>
                  <a:schemeClr val="tx1">
                    <a:lumMod val="50000"/>
                    <a:lumOff val="50000"/>
                  </a:schemeClr>
                </a:solidFill>
              </a:defRPr>
            </a:lvl4pPr>
            <a:lvl5pPr>
              <a:buClr>
                <a:srgbClr val="CC1280"/>
              </a:buClr>
              <a:defRPr sz="1600">
                <a:solidFill>
                  <a:schemeClr val="tx1">
                    <a:lumMod val="50000"/>
                    <a:lumOff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0" name="Group 9"/>
          <p:cNvGrpSpPr/>
          <p:nvPr/>
        </p:nvGrpSpPr>
        <p:grpSpPr>
          <a:xfrm>
            <a:off x="7993254" y="5389093"/>
            <a:ext cx="4198745" cy="1468907"/>
            <a:chOff x="7993254" y="5389093"/>
            <a:chExt cx="4198745" cy="1468907"/>
          </a:xfrm>
        </p:grpSpPr>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_Title and Content">
    <p:bg>
      <p:bgPr>
        <a:solidFill>
          <a:srgbClr val="EAEFEF"/>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069515"/>
            <a:ext cx="10515600" cy="3893460"/>
          </a:xfrm>
        </p:spPr>
        <p:txBody>
          <a:bodyPr/>
          <a:lstStyle>
            <a:lvl1pPr marL="228600" indent="-228600">
              <a:buClr>
                <a:srgbClr val="CC1280"/>
              </a:buClr>
              <a:buFont typeface="Wingdings" charset="2"/>
              <a:buChar char="§"/>
              <a:defRPr>
                <a:solidFill>
                  <a:schemeClr val="tx1">
                    <a:lumMod val="50000"/>
                    <a:lumOff val="50000"/>
                  </a:schemeClr>
                </a:solidFill>
              </a:defRPr>
            </a:lvl1pPr>
            <a:lvl2pPr marL="685800" indent="-228600">
              <a:buClr>
                <a:srgbClr val="CC1280"/>
              </a:buClr>
              <a:buFont typeface="Wingdings" charset="2"/>
              <a:buChar char="§"/>
              <a:defRPr>
                <a:solidFill>
                  <a:schemeClr val="tx1">
                    <a:lumMod val="50000"/>
                    <a:lumOff val="50000"/>
                  </a:schemeClr>
                </a:solidFill>
              </a:defRPr>
            </a:lvl2pPr>
            <a:lvl3pPr marL="1143000" indent="-228600">
              <a:buClr>
                <a:srgbClr val="CC1280"/>
              </a:buClr>
              <a:buFont typeface="Wingdings" charset="2"/>
              <a:buChar char="§"/>
              <a:defRPr>
                <a:solidFill>
                  <a:schemeClr val="tx1">
                    <a:lumMod val="50000"/>
                    <a:lumOff val="50000"/>
                  </a:schemeClr>
                </a:solidFill>
              </a:defRPr>
            </a:lvl3pPr>
            <a:lvl4pPr marL="1600200" indent="-228600">
              <a:buClr>
                <a:srgbClr val="CC1280"/>
              </a:buClr>
              <a:buFont typeface="Wingdings" charset="2"/>
              <a:buChar char="§"/>
              <a:defRPr>
                <a:solidFill>
                  <a:schemeClr val="tx1">
                    <a:lumMod val="50000"/>
                    <a:lumOff val="50000"/>
                  </a:schemeClr>
                </a:solidFill>
              </a:defRPr>
            </a:lvl4pPr>
            <a:lvl5pPr marL="2057400" indent="-228600">
              <a:buClr>
                <a:srgbClr val="CC1280"/>
              </a:buClr>
              <a:buFont typeface="Wingdings" charset="2"/>
              <a:buChar char="§"/>
              <a:defRPr>
                <a:solidFill>
                  <a:schemeClr val="tx1">
                    <a:lumMod val="50000"/>
                    <a:lumOff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p:spPr>
        <p:txBody>
          <a:bodyPr/>
          <a:lstStyle>
            <a:lvl1pPr algn="l">
              <a:defRPr>
                <a:solidFill>
                  <a:srgbClr val="222B50"/>
                </a:solidFill>
              </a:defRPr>
            </a:lvl1pPr>
          </a:lstStyle>
          <a:p>
            <a:r>
              <a:rPr lang="en-US"/>
              <a:t>Confidential in Confidence</a:t>
            </a:r>
            <a:endParaRPr lang="en-US" dirty="0"/>
          </a:p>
        </p:txBody>
      </p:sp>
      <p:sp>
        <p:nvSpPr>
          <p:cNvPr id="6" name="Slide Number Placeholder 5"/>
          <p:cNvSpPr>
            <a:spLocks noGrp="1"/>
          </p:cNvSpPr>
          <p:nvPr>
            <p:ph type="sldNum" sz="quarter" idx="12"/>
          </p:nvPr>
        </p:nvSpPr>
        <p:spPr>
          <a:xfrm>
            <a:off x="4724400" y="6356350"/>
            <a:ext cx="2743200" cy="365125"/>
          </a:xfrm>
        </p:spPr>
        <p:txBody>
          <a:bodyPr/>
          <a:lstStyle>
            <a:lvl1pPr algn="ctr">
              <a:defRPr>
                <a:solidFill>
                  <a:srgbClr val="222B50"/>
                </a:solidFill>
              </a:defRPr>
            </a:lvl1pPr>
          </a:lstStyle>
          <a:p>
            <a:fld id="{9D2349C9-CA89-7749-937D-7666FFABB5A8}" type="slidenum">
              <a:rPr lang="en-US" smtClean="0"/>
              <a:pPr/>
              <a:t>‹#›</a:t>
            </a:fld>
            <a:endParaRPr lang="en-US"/>
          </a:p>
        </p:txBody>
      </p:sp>
      <p:sp>
        <p:nvSpPr>
          <p:cNvPr id="5" name="Title 4"/>
          <p:cNvSpPr>
            <a:spLocks noGrp="1"/>
          </p:cNvSpPr>
          <p:nvPr>
            <p:ph type="title"/>
          </p:nvPr>
        </p:nvSpPr>
        <p:spPr/>
        <p:txBody>
          <a:bodyPr/>
          <a:lstStyle>
            <a:lvl1pPr>
              <a:defRPr>
                <a:solidFill>
                  <a:srgbClr val="222B50"/>
                </a:solidFill>
              </a:defRPr>
            </a:lvl1pPr>
          </a:lstStyle>
          <a:p>
            <a:r>
              <a:rPr lang="en-US"/>
              <a:t>Click to edit Master title style</a:t>
            </a:r>
            <a:endParaRPr lang="en-US" dirty="0"/>
          </a:p>
        </p:txBody>
      </p:sp>
      <p:grpSp>
        <p:nvGrpSpPr>
          <p:cNvPr id="12" name="Group 11"/>
          <p:cNvGrpSpPr/>
          <p:nvPr/>
        </p:nvGrpSpPr>
        <p:grpSpPr>
          <a:xfrm>
            <a:off x="7993254" y="5389093"/>
            <a:ext cx="4198745" cy="1468907"/>
            <a:chOff x="7993254" y="5389093"/>
            <a:chExt cx="4198745" cy="1468907"/>
          </a:xfrm>
        </p:grpSpPr>
        <p:pic>
          <p:nvPicPr>
            <p:cNvPr id="13" name="Picture 1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3_Two Content">
    <p:bg>
      <p:bgPr>
        <a:solidFill>
          <a:srgbClr val="EAEFEF"/>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2373196"/>
            <a:ext cx="5181600" cy="3300646"/>
          </a:xfrm>
        </p:spPr>
        <p:txBody>
          <a:bodyPr/>
          <a:lstStyle>
            <a:lvl1pPr marL="228600" indent="-228600">
              <a:buClr>
                <a:srgbClr val="CC1280"/>
              </a:buClr>
              <a:buFont typeface="Wingdings" charset="2"/>
              <a:buChar char="§"/>
              <a:defRPr>
                <a:solidFill>
                  <a:schemeClr val="tx1">
                    <a:lumMod val="50000"/>
                    <a:lumOff val="50000"/>
                  </a:schemeClr>
                </a:solidFill>
              </a:defRPr>
            </a:lvl1pPr>
            <a:lvl2pPr marL="685800" indent="-228600">
              <a:buClr>
                <a:srgbClr val="CC1280"/>
              </a:buClr>
              <a:buFont typeface="Wingdings" charset="2"/>
              <a:buChar char="§"/>
              <a:defRPr>
                <a:solidFill>
                  <a:schemeClr val="tx1">
                    <a:lumMod val="50000"/>
                    <a:lumOff val="50000"/>
                  </a:schemeClr>
                </a:solidFill>
              </a:defRPr>
            </a:lvl2pPr>
            <a:lvl3pPr marL="1143000" indent="-228600">
              <a:buClr>
                <a:srgbClr val="CC1280"/>
              </a:buClr>
              <a:buFont typeface="Wingdings" charset="2"/>
              <a:buChar char="§"/>
              <a:defRPr>
                <a:solidFill>
                  <a:schemeClr val="tx1">
                    <a:lumMod val="50000"/>
                    <a:lumOff val="50000"/>
                  </a:schemeClr>
                </a:solidFill>
              </a:defRPr>
            </a:lvl3pPr>
            <a:lvl4pPr marL="1600200" indent="-228600">
              <a:buClr>
                <a:srgbClr val="CC1280"/>
              </a:buClr>
              <a:buFont typeface="Wingdings" charset="2"/>
              <a:buChar char="§"/>
              <a:defRPr>
                <a:solidFill>
                  <a:schemeClr val="tx1">
                    <a:lumMod val="50000"/>
                    <a:lumOff val="50000"/>
                  </a:schemeClr>
                </a:solidFill>
              </a:defRPr>
            </a:lvl4pPr>
            <a:lvl5pPr marL="2057400" indent="-228600">
              <a:buClr>
                <a:srgbClr val="CC1280"/>
              </a:buClr>
              <a:buFont typeface="Wingdings" charset="2"/>
              <a:buChar char="§"/>
              <a:defRPr>
                <a:solidFill>
                  <a:schemeClr val="tx1">
                    <a:lumMod val="50000"/>
                    <a:lumOff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373196"/>
            <a:ext cx="5181600" cy="3300646"/>
          </a:xfrm>
        </p:spPr>
        <p:txBody>
          <a:bodyPr/>
          <a:lstStyle>
            <a:lvl1pPr marL="228600" indent="-228600">
              <a:buClr>
                <a:srgbClr val="CC1280"/>
              </a:buClr>
              <a:buFont typeface="Wingdings" charset="2"/>
              <a:buChar char="§"/>
              <a:defRPr>
                <a:solidFill>
                  <a:schemeClr val="tx1">
                    <a:lumMod val="50000"/>
                    <a:lumOff val="50000"/>
                  </a:schemeClr>
                </a:solidFill>
              </a:defRPr>
            </a:lvl1pPr>
            <a:lvl2pPr marL="685800" indent="-228600">
              <a:buClr>
                <a:srgbClr val="CC1280"/>
              </a:buClr>
              <a:buFont typeface="Wingdings" charset="2"/>
              <a:buChar char="§"/>
              <a:defRPr>
                <a:solidFill>
                  <a:schemeClr val="tx1">
                    <a:lumMod val="50000"/>
                    <a:lumOff val="50000"/>
                  </a:schemeClr>
                </a:solidFill>
              </a:defRPr>
            </a:lvl2pPr>
            <a:lvl3pPr marL="1143000" indent="-228600">
              <a:buClr>
                <a:srgbClr val="CC1280"/>
              </a:buClr>
              <a:buFont typeface="Wingdings" charset="2"/>
              <a:buChar char="§"/>
              <a:defRPr>
                <a:solidFill>
                  <a:schemeClr val="tx1">
                    <a:lumMod val="50000"/>
                    <a:lumOff val="50000"/>
                  </a:schemeClr>
                </a:solidFill>
              </a:defRPr>
            </a:lvl3pPr>
            <a:lvl4pPr marL="1600200" indent="-228600">
              <a:buClr>
                <a:srgbClr val="CC1280"/>
              </a:buClr>
              <a:buFont typeface="Wingdings" charset="2"/>
              <a:buChar char="§"/>
              <a:defRPr>
                <a:solidFill>
                  <a:schemeClr val="tx1">
                    <a:lumMod val="50000"/>
                    <a:lumOff val="50000"/>
                  </a:schemeClr>
                </a:solidFill>
              </a:defRPr>
            </a:lvl4pPr>
            <a:lvl5pPr marL="2057400" indent="-228600">
              <a:buClr>
                <a:srgbClr val="CC1280"/>
              </a:buClr>
              <a:buFont typeface="Wingdings" charset="2"/>
              <a:buChar char="§"/>
              <a:defRPr>
                <a:solidFill>
                  <a:schemeClr val="tx1">
                    <a:lumMod val="50000"/>
                    <a:lumOff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solidFill>
                  <a:srgbClr val="222B50"/>
                </a:solidFill>
              </a:defRPr>
            </a:lvl1pPr>
          </a:lstStyle>
          <a:p>
            <a:r>
              <a:rPr lang="en-US" dirty="0"/>
              <a:t>Confidential in Confidence</a:t>
            </a:r>
          </a:p>
        </p:txBody>
      </p:sp>
      <p:sp>
        <p:nvSpPr>
          <p:cNvPr id="7" name="Slide Number Placeholder 6"/>
          <p:cNvSpPr>
            <a:spLocks noGrp="1"/>
          </p:cNvSpPr>
          <p:nvPr>
            <p:ph type="sldNum" sz="quarter" idx="12"/>
          </p:nvPr>
        </p:nvSpPr>
        <p:spPr/>
        <p:txBody>
          <a:bodyPr/>
          <a:lstStyle>
            <a:lvl1pPr>
              <a:defRPr>
                <a:solidFill>
                  <a:srgbClr val="222B50"/>
                </a:solidFill>
              </a:defRPr>
            </a:lvl1pPr>
          </a:lstStyle>
          <a:p>
            <a:fld id="{9D2349C9-CA89-7749-937D-7666FFABB5A8}" type="slidenum">
              <a:rPr lang="en-US" smtClean="0"/>
              <a:pPr/>
              <a:t>‹#›</a:t>
            </a:fld>
            <a:endParaRPr lang="en-US" dirty="0"/>
          </a:p>
        </p:txBody>
      </p:sp>
      <p:sp>
        <p:nvSpPr>
          <p:cNvPr id="2" name="Title 1"/>
          <p:cNvSpPr>
            <a:spLocks noGrp="1"/>
          </p:cNvSpPr>
          <p:nvPr>
            <p:ph type="title"/>
          </p:nvPr>
        </p:nvSpPr>
        <p:spPr/>
        <p:txBody>
          <a:bodyPr/>
          <a:lstStyle>
            <a:lvl1pPr>
              <a:defRPr>
                <a:solidFill>
                  <a:srgbClr val="222B50"/>
                </a:solidFill>
              </a:defRPr>
            </a:lvl1pPr>
          </a:lstStyle>
          <a:p>
            <a:r>
              <a:rPr lang="en-US"/>
              <a:t>Click to edit Master title style</a:t>
            </a:r>
          </a:p>
        </p:txBody>
      </p:sp>
      <p:grpSp>
        <p:nvGrpSpPr>
          <p:cNvPr id="10" name="Group 9"/>
          <p:cNvGrpSpPr/>
          <p:nvPr/>
        </p:nvGrpSpPr>
        <p:grpSpPr>
          <a:xfrm>
            <a:off x="7993254" y="5389093"/>
            <a:ext cx="4198745" cy="1468907"/>
            <a:chOff x="7993254" y="5389093"/>
            <a:chExt cx="4198745" cy="1468907"/>
          </a:xfrm>
        </p:grpSpPr>
        <p:pic>
          <p:nvPicPr>
            <p:cNvPr id="14" name="Picture 1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All Image">
    <p:bg>
      <p:bgPr>
        <a:solidFill>
          <a:srgbClr val="EAEFEF"/>
        </a:solidFill>
        <a:effectLst/>
      </p:bgPr>
    </p:bg>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0" y="0"/>
            <a:ext cx="12192000" cy="6858000"/>
          </a:xfrm>
        </p:spPr>
        <p:txBody>
          <a:bodyPr>
            <a:normAutofit/>
          </a:bodyPr>
          <a:lstStyle>
            <a:lvl1pPr>
              <a:defRPr sz="2400">
                <a:solidFill>
                  <a:schemeClr val="tx1">
                    <a:lumMod val="50000"/>
                    <a:lumOff val="50000"/>
                  </a:schemeClr>
                </a:solidFill>
              </a:defRPr>
            </a:lvl1pPr>
            <a:lvl2pPr>
              <a:defRPr sz="2000">
                <a:solidFill>
                  <a:schemeClr val="tx1">
                    <a:lumMod val="50000"/>
                    <a:lumOff val="50000"/>
                  </a:schemeClr>
                </a:solidFill>
              </a:defRPr>
            </a:lvl2pPr>
            <a:lvl3pPr>
              <a:defRPr sz="1800">
                <a:solidFill>
                  <a:schemeClr val="tx1">
                    <a:lumMod val="50000"/>
                    <a:lumOff val="50000"/>
                  </a:schemeClr>
                </a:solidFill>
              </a:defRPr>
            </a:lvl3pPr>
            <a:lvl4pPr>
              <a:defRPr sz="1600">
                <a:solidFill>
                  <a:schemeClr val="tx1">
                    <a:lumMod val="50000"/>
                    <a:lumOff val="50000"/>
                  </a:schemeClr>
                </a:solidFill>
              </a:defRPr>
            </a:lvl4pPr>
            <a:lvl5pPr>
              <a:defRPr sz="1600">
                <a:solidFill>
                  <a:schemeClr val="tx1">
                    <a:lumMod val="50000"/>
                    <a:lumOff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2" name="Group 11"/>
          <p:cNvGrpSpPr/>
          <p:nvPr/>
        </p:nvGrpSpPr>
        <p:grpSpPr>
          <a:xfrm>
            <a:off x="7993254" y="5389093"/>
            <a:ext cx="4198746" cy="1468907"/>
            <a:chOff x="7993254" y="5389093"/>
            <a:chExt cx="4198746" cy="1468907"/>
          </a:xfrm>
        </p:grpSpPr>
        <p:pic>
          <p:nvPicPr>
            <p:cNvPr id="13" name="Picture 1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6" cy="1468907"/>
            </a:xfrm>
            <a:prstGeom prst="rect">
              <a:avLst/>
            </a:prstGeom>
          </p:spPr>
        </p:pic>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3_Comparison">
    <p:bg>
      <p:bgPr>
        <a:solidFill>
          <a:srgbClr val="EAEFE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solidFill>
                  <a:srgbClr val="222B50"/>
                </a:solidFill>
              </a:defRPr>
            </a:lvl1p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normAutofit/>
          </a:bodyPr>
          <a:lstStyle>
            <a:lvl1pPr marL="0" indent="0">
              <a:buNone/>
              <a:defRPr sz="2800" b="0" i="0">
                <a:solidFill>
                  <a:schemeClr val="tx1">
                    <a:lumMod val="50000"/>
                    <a:lumOff val="50000"/>
                  </a:schemeClr>
                </a:solidFill>
                <a:latin typeface="Open Sans Light" charset="0"/>
                <a:ea typeface="Open Sans Light" charset="0"/>
                <a:cs typeface="Open Sans Light"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normAutofit/>
          </a:bodyPr>
          <a:lstStyle>
            <a:lvl1pPr>
              <a:buClr>
                <a:srgbClr val="CC1280"/>
              </a:buClr>
              <a:defRPr sz="2400">
                <a:solidFill>
                  <a:schemeClr val="tx1">
                    <a:lumMod val="50000"/>
                    <a:lumOff val="50000"/>
                  </a:schemeClr>
                </a:solidFill>
              </a:defRPr>
            </a:lvl1pPr>
            <a:lvl2pPr>
              <a:buClr>
                <a:srgbClr val="CC1280"/>
              </a:buClr>
              <a:defRPr sz="2000">
                <a:solidFill>
                  <a:schemeClr val="tx1">
                    <a:lumMod val="50000"/>
                    <a:lumOff val="50000"/>
                  </a:schemeClr>
                </a:solidFill>
              </a:defRPr>
            </a:lvl2pPr>
            <a:lvl3pPr>
              <a:buClr>
                <a:srgbClr val="CC1280"/>
              </a:buClr>
              <a:defRPr sz="1800">
                <a:solidFill>
                  <a:schemeClr val="tx1">
                    <a:lumMod val="50000"/>
                    <a:lumOff val="50000"/>
                  </a:schemeClr>
                </a:solidFill>
              </a:defRPr>
            </a:lvl3pPr>
            <a:lvl4pPr>
              <a:buClr>
                <a:srgbClr val="CC1280"/>
              </a:buClr>
              <a:defRPr sz="1600">
                <a:solidFill>
                  <a:schemeClr val="tx1">
                    <a:lumMod val="50000"/>
                    <a:lumOff val="50000"/>
                  </a:schemeClr>
                </a:solidFill>
              </a:defRPr>
            </a:lvl4pPr>
            <a:lvl5pPr>
              <a:buClr>
                <a:srgbClr val="CC1280"/>
              </a:buClr>
              <a:defRPr sz="1600">
                <a:solidFill>
                  <a:schemeClr val="tx1">
                    <a:lumMod val="50000"/>
                    <a:lumOff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normAutofit/>
          </a:bodyPr>
          <a:lstStyle>
            <a:lvl1pPr marL="0" indent="0">
              <a:buNone/>
              <a:defRPr sz="2800" b="0" i="0">
                <a:solidFill>
                  <a:schemeClr val="tx1">
                    <a:lumMod val="50000"/>
                    <a:lumOff val="50000"/>
                  </a:schemeClr>
                </a:solidFill>
                <a:latin typeface="Open Sans Light" charset="0"/>
                <a:ea typeface="Open Sans Light" charset="0"/>
                <a:cs typeface="Open Sans Light"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normAutofit/>
          </a:bodyPr>
          <a:lstStyle>
            <a:lvl1pPr>
              <a:buClr>
                <a:srgbClr val="CC1280"/>
              </a:buClr>
              <a:defRPr sz="2400">
                <a:solidFill>
                  <a:schemeClr val="tx1">
                    <a:lumMod val="50000"/>
                    <a:lumOff val="50000"/>
                  </a:schemeClr>
                </a:solidFill>
              </a:defRPr>
            </a:lvl1pPr>
            <a:lvl2pPr>
              <a:buClr>
                <a:srgbClr val="CC1280"/>
              </a:buClr>
              <a:defRPr sz="2000">
                <a:solidFill>
                  <a:schemeClr val="tx1">
                    <a:lumMod val="50000"/>
                    <a:lumOff val="50000"/>
                  </a:schemeClr>
                </a:solidFill>
              </a:defRPr>
            </a:lvl2pPr>
            <a:lvl3pPr>
              <a:buClr>
                <a:srgbClr val="CC1280"/>
              </a:buClr>
              <a:defRPr sz="1800">
                <a:solidFill>
                  <a:schemeClr val="tx1">
                    <a:lumMod val="50000"/>
                    <a:lumOff val="50000"/>
                  </a:schemeClr>
                </a:solidFill>
              </a:defRPr>
            </a:lvl3pPr>
            <a:lvl4pPr>
              <a:buClr>
                <a:srgbClr val="CC1280"/>
              </a:buClr>
              <a:defRPr sz="1600">
                <a:solidFill>
                  <a:schemeClr val="tx1">
                    <a:lumMod val="50000"/>
                    <a:lumOff val="50000"/>
                  </a:schemeClr>
                </a:solidFill>
              </a:defRPr>
            </a:lvl4pPr>
            <a:lvl5pPr>
              <a:buClr>
                <a:srgbClr val="CC1280"/>
              </a:buClr>
              <a:defRPr sz="1600">
                <a:solidFill>
                  <a:schemeClr val="tx1">
                    <a:lumMod val="50000"/>
                    <a:lumOff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222B50"/>
                </a:solidFill>
              </a:defRPr>
            </a:lvl1pPr>
          </a:lstStyle>
          <a:p>
            <a:r>
              <a:rPr lang="en-US"/>
              <a:t>Confidential in Confidence</a:t>
            </a:r>
            <a:endParaRPr lang="en-US" dirty="0"/>
          </a:p>
        </p:txBody>
      </p:sp>
      <p:sp>
        <p:nvSpPr>
          <p:cNvPr id="9" name="Slide Number Placeholder 8"/>
          <p:cNvSpPr>
            <a:spLocks noGrp="1"/>
          </p:cNvSpPr>
          <p:nvPr>
            <p:ph type="sldNum" sz="quarter" idx="12"/>
          </p:nvPr>
        </p:nvSpPr>
        <p:spPr/>
        <p:txBody>
          <a:bodyPr/>
          <a:lstStyle>
            <a:lvl1pPr>
              <a:defRPr>
                <a:solidFill>
                  <a:srgbClr val="222B50"/>
                </a:solidFill>
              </a:defRPr>
            </a:lvl1pPr>
          </a:lstStyle>
          <a:p>
            <a:fld id="{9D2349C9-CA89-7749-937D-7666FFABB5A8}" type="slidenum">
              <a:rPr lang="en-US" smtClean="0"/>
              <a:pPr/>
              <a:t>‹#›</a:t>
            </a:fld>
            <a:endParaRPr lang="en-US"/>
          </a:p>
        </p:txBody>
      </p:sp>
      <p:grpSp>
        <p:nvGrpSpPr>
          <p:cNvPr id="15" name="Group 14"/>
          <p:cNvGrpSpPr/>
          <p:nvPr/>
        </p:nvGrpSpPr>
        <p:grpSpPr>
          <a:xfrm>
            <a:off x="7993254" y="5389093"/>
            <a:ext cx="4198745" cy="1468907"/>
            <a:chOff x="7993254" y="5389093"/>
            <a:chExt cx="4198745" cy="1468907"/>
          </a:xfrm>
        </p:grpSpPr>
        <p:pic>
          <p:nvPicPr>
            <p:cNvPr id="16" name="Picture 1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3_Title Only">
    <p:bg>
      <p:bgPr>
        <a:solidFill>
          <a:srgbClr val="EAEFE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22B50"/>
                </a:solidFill>
              </a:defRPr>
            </a:lvl1pPr>
          </a:lstStyle>
          <a:p>
            <a:r>
              <a:rPr lang="en-US"/>
              <a:t>Click to edit Master title style</a:t>
            </a:r>
          </a:p>
        </p:txBody>
      </p:sp>
      <p:sp>
        <p:nvSpPr>
          <p:cNvPr id="3" name="Date Placeholder 2"/>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222B50"/>
                </a:solidFill>
              </a:defRPr>
            </a:lvl1pPr>
          </a:lstStyle>
          <a:p>
            <a:r>
              <a:rPr lang="en-US" dirty="0"/>
              <a:t>Confidential in Confidence</a:t>
            </a:r>
          </a:p>
        </p:txBody>
      </p:sp>
      <p:sp>
        <p:nvSpPr>
          <p:cNvPr id="5" name="Slide Number Placeholder 4"/>
          <p:cNvSpPr>
            <a:spLocks noGrp="1"/>
          </p:cNvSpPr>
          <p:nvPr>
            <p:ph type="sldNum" sz="quarter" idx="12"/>
          </p:nvPr>
        </p:nvSpPr>
        <p:spPr/>
        <p:txBody>
          <a:bodyPr/>
          <a:lstStyle>
            <a:lvl1pPr>
              <a:defRPr>
                <a:solidFill>
                  <a:srgbClr val="222B50"/>
                </a:solidFill>
              </a:defRPr>
            </a:lvl1pPr>
          </a:lstStyle>
          <a:p>
            <a:fld id="{9D2349C9-CA89-7749-937D-7666FFABB5A8}" type="slidenum">
              <a:rPr lang="en-US" smtClean="0"/>
              <a:pPr/>
              <a:t>‹#›</a:t>
            </a:fld>
            <a:endParaRPr lang="en-US"/>
          </a:p>
        </p:txBody>
      </p:sp>
      <p:grpSp>
        <p:nvGrpSpPr>
          <p:cNvPr id="11" name="Group 10"/>
          <p:cNvGrpSpPr/>
          <p:nvPr/>
        </p:nvGrpSpPr>
        <p:grpSpPr>
          <a:xfrm>
            <a:off x="7993254" y="5389093"/>
            <a:ext cx="4198745" cy="1468907"/>
            <a:chOff x="7993254" y="5389093"/>
            <a:chExt cx="4198745" cy="1468907"/>
          </a:xfrm>
        </p:grpSpPr>
        <p:pic>
          <p:nvPicPr>
            <p:cNvPr id="12" name="Pictur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3_Blank">
    <p:bg>
      <p:bgPr>
        <a:solidFill>
          <a:srgbClr val="EAEFEF"/>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222B50"/>
                </a:solidFill>
              </a:defRPr>
            </a:lvl1pPr>
          </a:lstStyle>
          <a:p>
            <a:r>
              <a:rPr lang="en-US"/>
              <a:t>Confidential in Confidence</a:t>
            </a:r>
            <a:endParaRPr lang="en-US" dirty="0"/>
          </a:p>
        </p:txBody>
      </p:sp>
      <p:sp>
        <p:nvSpPr>
          <p:cNvPr id="4" name="Slide Number Placeholder 3"/>
          <p:cNvSpPr>
            <a:spLocks noGrp="1"/>
          </p:cNvSpPr>
          <p:nvPr>
            <p:ph type="sldNum" sz="quarter" idx="12"/>
          </p:nvPr>
        </p:nvSpPr>
        <p:spPr/>
        <p:txBody>
          <a:bodyPr/>
          <a:lstStyle>
            <a:lvl1pPr>
              <a:defRPr>
                <a:solidFill>
                  <a:srgbClr val="222B50"/>
                </a:solidFill>
              </a:defRPr>
            </a:lvl1pPr>
          </a:lstStyle>
          <a:p>
            <a:fld id="{9D2349C9-CA89-7749-937D-7666FFABB5A8}" type="slidenum">
              <a:rPr lang="en-US" smtClean="0"/>
              <a:pPr/>
              <a:t>‹#›</a:t>
            </a:fld>
            <a:endParaRPr lang="en-US"/>
          </a:p>
        </p:txBody>
      </p:sp>
      <p:grpSp>
        <p:nvGrpSpPr>
          <p:cNvPr id="10" name="Group 9"/>
          <p:cNvGrpSpPr/>
          <p:nvPr/>
        </p:nvGrpSpPr>
        <p:grpSpPr>
          <a:xfrm>
            <a:off x="7993254" y="5389093"/>
            <a:ext cx="4198745" cy="1468907"/>
            <a:chOff x="7993254" y="5389093"/>
            <a:chExt cx="4198745" cy="1468907"/>
          </a:xfrm>
        </p:grpSpPr>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4_Content with Caption">
    <p:bg>
      <p:bgPr>
        <a:solidFill>
          <a:srgbClr val="EAEFE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987425"/>
            <a:ext cx="6627812" cy="574676"/>
          </a:xfrm>
        </p:spPr>
        <p:txBody>
          <a:bodyPr anchor="b">
            <a:normAutofit/>
          </a:bodyPr>
          <a:lstStyle>
            <a:lvl1pPr>
              <a:defRPr sz="2400">
                <a:solidFill>
                  <a:srgbClr val="222B50"/>
                </a:solidFill>
              </a:defRPr>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buClr>
                <a:srgbClr val="CC1280"/>
              </a:buClr>
              <a:defRPr sz="3200">
                <a:solidFill>
                  <a:schemeClr val="tx1">
                    <a:lumMod val="50000"/>
                    <a:lumOff val="50000"/>
                  </a:schemeClr>
                </a:solidFill>
              </a:defRPr>
            </a:lvl1pPr>
            <a:lvl2pPr>
              <a:buClr>
                <a:srgbClr val="CC1280"/>
              </a:buClr>
              <a:defRPr sz="2800">
                <a:solidFill>
                  <a:schemeClr val="tx1">
                    <a:lumMod val="50000"/>
                    <a:lumOff val="50000"/>
                  </a:schemeClr>
                </a:solidFill>
              </a:defRPr>
            </a:lvl2pPr>
            <a:lvl3pPr>
              <a:buClr>
                <a:srgbClr val="CC1280"/>
              </a:buClr>
              <a:defRPr sz="2400">
                <a:solidFill>
                  <a:schemeClr val="tx1">
                    <a:lumMod val="50000"/>
                    <a:lumOff val="50000"/>
                  </a:schemeClr>
                </a:solidFill>
              </a:defRPr>
            </a:lvl3pPr>
            <a:lvl4pPr>
              <a:buClr>
                <a:srgbClr val="CC1280"/>
              </a:buClr>
              <a:defRPr sz="2000">
                <a:solidFill>
                  <a:schemeClr val="tx1">
                    <a:lumMod val="50000"/>
                    <a:lumOff val="50000"/>
                  </a:schemeClr>
                </a:solidFill>
              </a:defRPr>
            </a:lvl4pPr>
            <a:lvl5pPr>
              <a:buClr>
                <a:srgbClr val="CC1280"/>
              </a:buClr>
              <a:defRPr sz="2000">
                <a:solidFill>
                  <a:schemeClr val="tx1">
                    <a:lumMod val="50000"/>
                    <a:lumOff val="50000"/>
                  </a:schemeClr>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rgbClr val="222B5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222B50"/>
                </a:solidFill>
              </a:defRPr>
            </a:lvl1pPr>
          </a:lstStyle>
          <a:p>
            <a:r>
              <a:rPr lang="en-US"/>
              <a:t>Confidential in Confidence</a:t>
            </a:r>
            <a:endParaRPr lang="en-US" dirty="0"/>
          </a:p>
        </p:txBody>
      </p:sp>
      <p:sp>
        <p:nvSpPr>
          <p:cNvPr id="7" name="Slide Number Placeholder 6"/>
          <p:cNvSpPr>
            <a:spLocks noGrp="1"/>
          </p:cNvSpPr>
          <p:nvPr>
            <p:ph type="sldNum" sz="quarter" idx="12"/>
          </p:nvPr>
        </p:nvSpPr>
        <p:spPr/>
        <p:txBody>
          <a:bodyPr/>
          <a:lstStyle>
            <a:lvl1pPr>
              <a:defRPr>
                <a:solidFill>
                  <a:srgbClr val="222B50"/>
                </a:solidFill>
              </a:defRPr>
            </a:lvl1pPr>
          </a:lstStyle>
          <a:p>
            <a:fld id="{9D2349C9-CA89-7749-937D-7666FFABB5A8}" type="slidenum">
              <a:rPr lang="en-US" smtClean="0"/>
              <a:pPr/>
              <a:t>‹#›</a:t>
            </a:fld>
            <a:endParaRPr lang="en-US"/>
          </a:p>
        </p:txBody>
      </p:sp>
      <p:grpSp>
        <p:nvGrpSpPr>
          <p:cNvPr id="13" name="Group 12"/>
          <p:cNvGrpSpPr/>
          <p:nvPr/>
        </p:nvGrpSpPr>
        <p:grpSpPr>
          <a:xfrm>
            <a:off x="7993254" y="5389093"/>
            <a:ext cx="4198745" cy="1468907"/>
            <a:chOff x="7993254" y="5389093"/>
            <a:chExt cx="4198745" cy="1468907"/>
          </a:xfrm>
        </p:grpSpPr>
        <p:pic>
          <p:nvPicPr>
            <p:cNvPr id="14" name="Picture 1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3_Picture with Caption">
    <p:bg>
      <p:bgPr>
        <a:solidFill>
          <a:srgbClr val="EAEFE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987425"/>
            <a:ext cx="8716807" cy="574676"/>
          </a:xfrm>
        </p:spPr>
        <p:txBody>
          <a:bodyPr anchor="b">
            <a:normAutofit/>
          </a:bodyPr>
          <a:lstStyle>
            <a:lvl1pPr>
              <a:defRPr sz="2400">
                <a:solidFill>
                  <a:srgbClr val="222B50"/>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rgbClr val="222B5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222B50"/>
                </a:solidFill>
              </a:defRPr>
            </a:lvl1pPr>
          </a:lstStyle>
          <a:p>
            <a:r>
              <a:rPr lang="en-US"/>
              <a:t>Confidential in Confidence</a:t>
            </a:r>
            <a:endParaRPr lang="en-US" dirty="0"/>
          </a:p>
        </p:txBody>
      </p:sp>
      <p:sp>
        <p:nvSpPr>
          <p:cNvPr id="7" name="Slide Number Placeholder 6"/>
          <p:cNvSpPr>
            <a:spLocks noGrp="1"/>
          </p:cNvSpPr>
          <p:nvPr>
            <p:ph type="sldNum" sz="quarter" idx="12"/>
          </p:nvPr>
        </p:nvSpPr>
        <p:spPr/>
        <p:txBody>
          <a:bodyPr/>
          <a:lstStyle>
            <a:lvl1pPr>
              <a:defRPr>
                <a:solidFill>
                  <a:srgbClr val="222B50"/>
                </a:solidFill>
              </a:defRPr>
            </a:lvl1pPr>
          </a:lstStyle>
          <a:p>
            <a:fld id="{9D2349C9-CA89-7749-937D-7666FFABB5A8}" type="slidenum">
              <a:rPr lang="en-US" smtClean="0"/>
              <a:pPr/>
              <a:t>‹#›</a:t>
            </a:fld>
            <a:endParaRPr lang="en-US"/>
          </a:p>
        </p:txBody>
      </p:sp>
      <p:grpSp>
        <p:nvGrpSpPr>
          <p:cNvPr id="13" name="Group 12"/>
          <p:cNvGrpSpPr/>
          <p:nvPr/>
        </p:nvGrpSpPr>
        <p:grpSpPr>
          <a:xfrm>
            <a:off x="7993254" y="5389093"/>
            <a:ext cx="4198745" cy="1468907"/>
            <a:chOff x="7993254" y="5389093"/>
            <a:chExt cx="4198745" cy="1468907"/>
          </a:xfrm>
        </p:grpSpPr>
        <p:pic>
          <p:nvPicPr>
            <p:cNvPr id="14" name="Picture 1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4_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069515"/>
            <a:ext cx="10515600" cy="3893460"/>
          </a:xfrm>
        </p:spPr>
        <p:txBody>
          <a:bodyPr/>
          <a:lstStyle>
            <a:lvl1pPr marL="228600" indent="-228600">
              <a:buClr>
                <a:srgbClr val="CC1280"/>
              </a:buClr>
              <a:buFont typeface="Wingdings" charset="2"/>
              <a:buChar char="§"/>
              <a:defRPr>
                <a:solidFill>
                  <a:schemeClr val="tx1">
                    <a:lumMod val="50000"/>
                    <a:lumOff val="50000"/>
                  </a:schemeClr>
                </a:solidFill>
              </a:defRPr>
            </a:lvl1pPr>
            <a:lvl2pPr marL="685800" indent="-228600">
              <a:buClr>
                <a:srgbClr val="CC1280"/>
              </a:buClr>
              <a:buFont typeface="Wingdings" charset="2"/>
              <a:buChar char="§"/>
              <a:defRPr>
                <a:solidFill>
                  <a:schemeClr val="tx1">
                    <a:lumMod val="50000"/>
                    <a:lumOff val="50000"/>
                  </a:schemeClr>
                </a:solidFill>
              </a:defRPr>
            </a:lvl2pPr>
            <a:lvl3pPr marL="1143000" indent="-228600">
              <a:buClr>
                <a:srgbClr val="CC1280"/>
              </a:buClr>
              <a:buFont typeface="Wingdings" charset="2"/>
              <a:buChar char="§"/>
              <a:defRPr>
                <a:solidFill>
                  <a:schemeClr val="tx1">
                    <a:lumMod val="50000"/>
                    <a:lumOff val="50000"/>
                  </a:schemeClr>
                </a:solidFill>
              </a:defRPr>
            </a:lvl3pPr>
            <a:lvl4pPr marL="1600200" indent="-228600">
              <a:buClr>
                <a:srgbClr val="CC1280"/>
              </a:buClr>
              <a:buFont typeface="Wingdings" charset="2"/>
              <a:buChar char="§"/>
              <a:defRPr>
                <a:solidFill>
                  <a:schemeClr val="tx1">
                    <a:lumMod val="50000"/>
                    <a:lumOff val="50000"/>
                  </a:schemeClr>
                </a:solidFill>
              </a:defRPr>
            </a:lvl4pPr>
            <a:lvl5pPr marL="2057400" indent="-228600">
              <a:buClr>
                <a:srgbClr val="CC1280"/>
              </a:buClr>
              <a:buFont typeface="Wingdings" charset="2"/>
              <a:buChar char="§"/>
              <a:defRPr>
                <a:solidFill>
                  <a:schemeClr val="tx1">
                    <a:lumMod val="50000"/>
                    <a:lumOff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p:spPr>
        <p:txBody>
          <a:bodyPr/>
          <a:lstStyle>
            <a:lvl1pPr algn="l">
              <a:defRPr>
                <a:solidFill>
                  <a:srgbClr val="222B50"/>
                </a:solidFill>
              </a:defRPr>
            </a:lvl1pPr>
          </a:lstStyle>
          <a:p>
            <a:r>
              <a:rPr lang="en-US"/>
              <a:t>Confidential in Confidence</a:t>
            </a:r>
            <a:endParaRPr lang="en-US" dirty="0"/>
          </a:p>
        </p:txBody>
      </p:sp>
      <p:sp>
        <p:nvSpPr>
          <p:cNvPr id="6" name="Slide Number Placeholder 5"/>
          <p:cNvSpPr>
            <a:spLocks noGrp="1"/>
          </p:cNvSpPr>
          <p:nvPr>
            <p:ph type="sldNum" sz="quarter" idx="12"/>
          </p:nvPr>
        </p:nvSpPr>
        <p:spPr/>
        <p:txBody>
          <a:bodyPr/>
          <a:lstStyle>
            <a:lvl1pPr algn="ctr">
              <a:defRPr>
                <a:solidFill>
                  <a:srgbClr val="222B50"/>
                </a:solidFill>
              </a:defRPr>
            </a:lvl1pPr>
          </a:lstStyle>
          <a:p>
            <a:fld id="{9D2349C9-CA89-7749-937D-7666FFABB5A8}" type="slidenum">
              <a:rPr lang="en-US" smtClean="0"/>
              <a:pPr/>
              <a:t>‹#›</a:t>
            </a:fld>
            <a:endParaRPr lang="en-US"/>
          </a:p>
        </p:txBody>
      </p:sp>
      <p:sp>
        <p:nvSpPr>
          <p:cNvPr id="5" name="Title 4"/>
          <p:cNvSpPr>
            <a:spLocks noGrp="1"/>
          </p:cNvSpPr>
          <p:nvPr>
            <p:ph type="title"/>
          </p:nvPr>
        </p:nvSpPr>
        <p:spPr/>
        <p:txBody>
          <a:bodyPr/>
          <a:lstStyle>
            <a:lvl1pPr>
              <a:defRPr>
                <a:solidFill>
                  <a:srgbClr val="222B50"/>
                </a:solidFill>
              </a:defRPr>
            </a:lvl1pPr>
          </a:lstStyle>
          <a:p>
            <a:r>
              <a:rPr lang="en-US"/>
              <a:t>Click to edit Master title style</a:t>
            </a:r>
            <a:endParaRPr lang="en-US" dirty="0"/>
          </a:p>
        </p:txBody>
      </p:sp>
      <p:grpSp>
        <p:nvGrpSpPr>
          <p:cNvPr id="9" name="Group 8"/>
          <p:cNvGrpSpPr/>
          <p:nvPr/>
        </p:nvGrpSpPr>
        <p:grpSpPr>
          <a:xfrm>
            <a:off x="7993254" y="5389093"/>
            <a:ext cx="4198745" cy="1468907"/>
            <a:chOff x="7993254" y="5389093"/>
            <a:chExt cx="4198745" cy="1468907"/>
          </a:xfrm>
        </p:grpSpPr>
        <p:pic>
          <p:nvPicPr>
            <p:cNvPr id="13" name="Picture 1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4_Two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2373196"/>
            <a:ext cx="5181600" cy="3300646"/>
          </a:xfrm>
        </p:spPr>
        <p:txBody>
          <a:bodyPr/>
          <a:lstStyle>
            <a:lvl1pPr>
              <a:buClr>
                <a:srgbClr val="CC1280"/>
              </a:buClr>
              <a:defRPr>
                <a:solidFill>
                  <a:schemeClr val="tx1">
                    <a:lumMod val="50000"/>
                    <a:lumOff val="50000"/>
                  </a:schemeClr>
                </a:solidFill>
              </a:defRPr>
            </a:lvl1pPr>
            <a:lvl2pPr>
              <a:buClr>
                <a:srgbClr val="CC1280"/>
              </a:buClr>
              <a:defRPr>
                <a:solidFill>
                  <a:schemeClr val="tx1">
                    <a:lumMod val="50000"/>
                    <a:lumOff val="50000"/>
                  </a:schemeClr>
                </a:solidFill>
              </a:defRPr>
            </a:lvl2pPr>
            <a:lvl3pPr>
              <a:buClr>
                <a:srgbClr val="CC1280"/>
              </a:buClr>
              <a:defRPr>
                <a:solidFill>
                  <a:schemeClr val="tx1">
                    <a:lumMod val="50000"/>
                    <a:lumOff val="50000"/>
                  </a:schemeClr>
                </a:solidFill>
              </a:defRPr>
            </a:lvl3pPr>
            <a:lvl4pPr>
              <a:buClr>
                <a:srgbClr val="CC1280"/>
              </a:buClr>
              <a:defRPr>
                <a:solidFill>
                  <a:schemeClr val="tx1">
                    <a:lumMod val="50000"/>
                    <a:lumOff val="50000"/>
                  </a:schemeClr>
                </a:solidFill>
              </a:defRPr>
            </a:lvl4pPr>
            <a:lvl5pPr>
              <a:buClr>
                <a:srgbClr val="CC1280"/>
              </a:buClr>
              <a:defRPr>
                <a:solidFill>
                  <a:schemeClr val="tx1">
                    <a:lumMod val="50000"/>
                    <a:lumOff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373196"/>
            <a:ext cx="5181600" cy="3300646"/>
          </a:xfrm>
        </p:spPr>
        <p:txBody>
          <a:bodyPr/>
          <a:lstStyle>
            <a:lvl1pPr>
              <a:buClr>
                <a:srgbClr val="CC1280"/>
              </a:buClr>
              <a:defRPr>
                <a:solidFill>
                  <a:schemeClr val="tx1">
                    <a:lumMod val="50000"/>
                    <a:lumOff val="50000"/>
                  </a:schemeClr>
                </a:solidFill>
              </a:defRPr>
            </a:lvl1pPr>
            <a:lvl2pPr>
              <a:buClr>
                <a:srgbClr val="CC1280"/>
              </a:buClr>
              <a:defRPr>
                <a:solidFill>
                  <a:schemeClr val="tx1">
                    <a:lumMod val="50000"/>
                    <a:lumOff val="50000"/>
                  </a:schemeClr>
                </a:solidFill>
              </a:defRPr>
            </a:lvl2pPr>
            <a:lvl3pPr>
              <a:buClr>
                <a:srgbClr val="CC1280"/>
              </a:buClr>
              <a:defRPr>
                <a:solidFill>
                  <a:schemeClr val="tx1">
                    <a:lumMod val="50000"/>
                    <a:lumOff val="50000"/>
                  </a:schemeClr>
                </a:solidFill>
              </a:defRPr>
            </a:lvl3pPr>
            <a:lvl4pPr>
              <a:buClr>
                <a:srgbClr val="CC1280"/>
              </a:buClr>
              <a:defRPr>
                <a:solidFill>
                  <a:schemeClr val="tx1">
                    <a:lumMod val="50000"/>
                    <a:lumOff val="50000"/>
                  </a:schemeClr>
                </a:solidFill>
              </a:defRPr>
            </a:lvl4pPr>
            <a:lvl5pPr>
              <a:buClr>
                <a:srgbClr val="CC1280"/>
              </a:buClr>
              <a:defRPr>
                <a:solidFill>
                  <a:schemeClr val="tx1">
                    <a:lumMod val="50000"/>
                    <a:lumOff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lgn="l">
              <a:defRPr>
                <a:solidFill>
                  <a:srgbClr val="222B50"/>
                </a:solidFill>
              </a:defRPr>
            </a:lvl1pPr>
          </a:lstStyle>
          <a:p>
            <a:r>
              <a:rPr lang="en-US"/>
              <a:t>Confidential in Confidence</a:t>
            </a:r>
            <a:endParaRPr lang="en-US" dirty="0"/>
          </a:p>
        </p:txBody>
      </p:sp>
      <p:sp>
        <p:nvSpPr>
          <p:cNvPr id="7" name="Slide Number Placeholder 6"/>
          <p:cNvSpPr>
            <a:spLocks noGrp="1"/>
          </p:cNvSpPr>
          <p:nvPr>
            <p:ph type="sldNum" sz="quarter" idx="12"/>
          </p:nvPr>
        </p:nvSpPr>
        <p:spPr/>
        <p:txBody>
          <a:bodyPr/>
          <a:lstStyle>
            <a:lvl1pPr>
              <a:defRPr>
                <a:solidFill>
                  <a:srgbClr val="222B50"/>
                </a:solidFill>
              </a:defRPr>
            </a:lvl1pPr>
          </a:lstStyle>
          <a:p>
            <a:fld id="{9D2349C9-CA89-7749-937D-7666FFABB5A8}" type="slidenum">
              <a:rPr lang="en-US" smtClean="0"/>
              <a:pPr/>
              <a:t>‹#›</a:t>
            </a:fld>
            <a:endParaRPr lang="en-US"/>
          </a:p>
        </p:txBody>
      </p:sp>
      <p:sp>
        <p:nvSpPr>
          <p:cNvPr id="2" name="Title 1"/>
          <p:cNvSpPr>
            <a:spLocks noGrp="1"/>
          </p:cNvSpPr>
          <p:nvPr>
            <p:ph type="title"/>
          </p:nvPr>
        </p:nvSpPr>
        <p:spPr/>
        <p:txBody>
          <a:bodyPr/>
          <a:lstStyle>
            <a:lvl1pPr>
              <a:defRPr>
                <a:solidFill>
                  <a:srgbClr val="222B50"/>
                </a:solidFill>
              </a:defRPr>
            </a:lvl1pPr>
          </a:lstStyle>
          <a:p>
            <a:r>
              <a:rPr lang="en-US"/>
              <a:t>Click to edit Master title style</a:t>
            </a:r>
          </a:p>
        </p:txBody>
      </p:sp>
      <p:grpSp>
        <p:nvGrpSpPr>
          <p:cNvPr id="10" name="Group 9"/>
          <p:cNvGrpSpPr/>
          <p:nvPr/>
        </p:nvGrpSpPr>
        <p:grpSpPr>
          <a:xfrm>
            <a:off x="7993254" y="5389093"/>
            <a:ext cx="4198745" cy="1468907"/>
            <a:chOff x="7993254" y="5389093"/>
            <a:chExt cx="4198745" cy="1468907"/>
          </a:xfrm>
        </p:grpSpPr>
        <p:pic>
          <p:nvPicPr>
            <p:cNvPr id="14" name="Picture 1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4_Comparis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solidFill>
                  <a:srgbClr val="222B50"/>
                </a:solidFill>
              </a:defRPr>
            </a:lvl1p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normAutofit/>
          </a:bodyPr>
          <a:lstStyle>
            <a:lvl1pPr marL="0" indent="0">
              <a:buNone/>
              <a:defRPr sz="2800" b="0" i="0">
                <a:solidFill>
                  <a:schemeClr val="tx1">
                    <a:lumMod val="50000"/>
                    <a:lumOff val="50000"/>
                  </a:schemeClr>
                </a:solidFill>
                <a:latin typeface="Open Sans Light" charset="0"/>
                <a:ea typeface="Open Sans Light" charset="0"/>
                <a:cs typeface="Open Sans Light"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normAutofit/>
          </a:bodyPr>
          <a:lstStyle>
            <a:lvl1pPr>
              <a:buClr>
                <a:srgbClr val="CC1280"/>
              </a:buClr>
              <a:defRPr sz="2400">
                <a:solidFill>
                  <a:schemeClr val="tx1">
                    <a:lumMod val="50000"/>
                    <a:lumOff val="50000"/>
                  </a:schemeClr>
                </a:solidFill>
              </a:defRPr>
            </a:lvl1pPr>
            <a:lvl2pPr>
              <a:buClr>
                <a:srgbClr val="CC1280"/>
              </a:buClr>
              <a:defRPr sz="2000">
                <a:solidFill>
                  <a:schemeClr val="tx1">
                    <a:lumMod val="50000"/>
                    <a:lumOff val="50000"/>
                  </a:schemeClr>
                </a:solidFill>
              </a:defRPr>
            </a:lvl2pPr>
            <a:lvl3pPr>
              <a:buClr>
                <a:srgbClr val="CC1280"/>
              </a:buClr>
              <a:defRPr sz="1800">
                <a:solidFill>
                  <a:schemeClr val="tx1">
                    <a:lumMod val="50000"/>
                    <a:lumOff val="50000"/>
                  </a:schemeClr>
                </a:solidFill>
              </a:defRPr>
            </a:lvl3pPr>
            <a:lvl4pPr>
              <a:buClr>
                <a:srgbClr val="CC1280"/>
              </a:buClr>
              <a:defRPr sz="1600">
                <a:solidFill>
                  <a:schemeClr val="tx1">
                    <a:lumMod val="50000"/>
                    <a:lumOff val="50000"/>
                  </a:schemeClr>
                </a:solidFill>
              </a:defRPr>
            </a:lvl4pPr>
            <a:lvl5pPr>
              <a:buClr>
                <a:srgbClr val="CC1280"/>
              </a:buClr>
              <a:defRPr sz="1600">
                <a:solidFill>
                  <a:schemeClr val="tx1">
                    <a:lumMod val="50000"/>
                    <a:lumOff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normAutofit/>
          </a:bodyPr>
          <a:lstStyle>
            <a:lvl1pPr marL="0" indent="0">
              <a:buNone/>
              <a:defRPr sz="2800" b="0" i="0">
                <a:solidFill>
                  <a:schemeClr val="tx1">
                    <a:lumMod val="50000"/>
                    <a:lumOff val="50000"/>
                  </a:schemeClr>
                </a:solidFill>
                <a:latin typeface="Open Sans Light" charset="0"/>
                <a:ea typeface="Open Sans Light" charset="0"/>
                <a:cs typeface="Open Sans Light"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normAutofit/>
          </a:bodyPr>
          <a:lstStyle>
            <a:lvl1pPr>
              <a:buClr>
                <a:srgbClr val="CC1280"/>
              </a:buClr>
              <a:defRPr sz="2400">
                <a:solidFill>
                  <a:schemeClr val="tx1">
                    <a:lumMod val="50000"/>
                    <a:lumOff val="50000"/>
                  </a:schemeClr>
                </a:solidFill>
              </a:defRPr>
            </a:lvl1pPr>
            <a:lvl2pPr>
              <a:buClr>
                <a:srgbClr val="CC1280"/>
              </a:buClr>
              <a:defRPr sz="2000">
                <a:solidFill>
                  <a:schemeClr val="tx1">
                    <a:lumMod val="50000"/>
                    <a:lumOff val="50000"/>
                  </a:schemeClr>
                </a:solidFill>
              </a:defRPr>
            </a:lvl2pPr>
            <a:lvl3pPr>
              <a:buClr>
                <a:srgbClr val="CC1280"/>
              </a:buClr>
              <a:defRPr sz="1800">
                <a:solidFill>
                  <a:schemeClr val="tx1">
                    <a:lumMod val="50000"/>
                    <a:lumOff val="50000"/>
                  </a:schemeClr>
                </a:solidFill>
              </a:defRPr>
            </a:lvl3pPr>
            <a:lvl4pPr>
              <a:buClr>
                <a:srgbClr val="CC1280"/>
              </a:buClr>
              <a:defRPr sz="1600">
                <a:solidFill>
                  <a:schemeClr val="tx1">
                    <a:lumMod val="50000"/>
                    <a:lumOff val="50000"/>
                  </a:schemeClr>
                </a:solidFill>
              </a:defRPr>
            </a:lvl4pPr>
            <a:lvl5pPr>
              <a:buClr>
                <a:srgbClr val="CC1280"/>
              </a:buClr>
              <a:defRPr sz="1600">
                <a:solidFill>
                  <a:schemeClr val="tx1">
                    <a:lumMod val="50000"/>
                    <a:lumOff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222B50"/>
                </a:solidFill>
              </a:defRPr>
            </a:lvl1pPr>
          </a:lstStyle>
          <a:p>
            <a:r>
              <a:rPr lang="en-US" dirty="0"/>
              <a:t>Confidential in Confidence</a:t>
            </a:r>
          </a:p>
        </p:txBody>
      </p:sp>
      <p:sp>
        <p:nvSpPr>
          <p:cNvPr id="9" name="Slide Number Placeholder 8"/>
          <p:cNvSpPr>
            <a:spLocks noGrp="1"/>
          </p:cNvSpPr>
          <p:nvPr>
            <p:ph type="sldNum" sz="quarter" idx="12"/>
          </p:nvPr>
        </p:nvSpPr>
        <p:spPr/>
        <p:txBody>
          <a:bodyPr/>
          <a:lstStyle>
            <a:lvl1pPr>
              <a:defRPr>
                <a:solidFill>
                  <a:srgbClr val="222B50"/>
                </a:solidFill>
              </a:defRPr>
            </a:lvl1pPr>
          </a:lstStyle>
          <a:p>
            <a:fld id="{9D2349C9-CA89-7749-937D-7666FFABB5A8}" type="slidenum">
              <a:rPr lang="en-US" smtClean="0"/>
              <a:pPr/>
              <a:t>‹#›</a:t>
            </a:fld>
            <a:endParaRPr lang="en-US"/>
          </a:p>
        </p:txBody>
      </p:sp>
      <p:grpSp>
        <p:nvGrpSpPr>
          <p:cNvPr id="15" name="Group 14"/>
          <p:cNvGrpSpPr/>
          <p:nvPr/>
        </p:nvGrpSpPr>
        <p:grpSpPr>
          <a:xfrm>
            <a:off x="7993254" y="5389093"/>
            <a:ext cx="4198745" cy="1468907"/>
            <a:chOff x="7993254" y="5389093"/>
            <a:chExt cx="4198745" cy="1468907"/>
          </a:xfrm>
        </p:grpSpPr>
        <p:pic>
          <p:nvPicPr>
            <p:cNvPr id="16" name="Picture 1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4_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22B50"/>
                </a:solidFill>
              </a:defRPr>
            </a:lvl1pPr>
          </a:lstStyle>
          <a:p>
            <a:r>
              <a:rPr lang="en-US"/>
              <a:t>Click to edit Master title style</a:t>
            </a:r>
          </a:p>
        </p:txBody>
      </p:sp>
      <p:sp>
        <p:nvSpPr>
          <p:cNvPr id="3" name="Date Placeholder 2"/>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222B50"/>
                </a:solidFill>
              </a:defRPr>
            </a:lvl1pPr>
          </a:lstStyle>
          <a:p>
            <a:r>
              <a:rPr lang="en-US"/>
              <a:t>Confidential in Confidence</a:t>
            </a:r>
            <a:endParaRPr lang="en-US" dirty="0"/>
          </a:p>
        </p:txBody>
      </p:sp>
      <p:sp>
        <p:nvSpPr>
          <p:cNvPr id="5" name="Slide Number Placeholder 4"/>
          <p:cNvSpPr>
            <a:spLocks noGrp="1"/>
          </p:cNvSpPr>
          <p:nvPr>
            <p:ph type="sldNum" sz="quarter" idx="12"/>
          </p:nvPr>
        </p:nvSpPr>
        <p:spPr/>
        <p:txBody>
          <a:bodyPr/>
          <a:lstStyle>
            <a:lvl1pPr>
              <a:defRPr>
                <a:solidFill>
                  <a:srgbClr val="222B50"/>
                </a:solidFill>
              </a:defRPr>
            </a:lvl1pPr>
          </a:lstStyle>
          <a:p>
            <a:fld id="{9D2349C9-CA89-7749-937D-7666FFABB5A8}" type="slidenum">
              <a:rPr lang="en-US" smtClean="0"/>
              <a:pPr/>
              <a:t>‹#›</a:t>
            </a:fld>
            <a:endParaRPr lang="en-US"/>
          </a:p>
        </p:txBody>
      </p:sp>
      <p:grpSp>
        <p:nvGrpSpPr>
          <p:cNvPr id="11" name="Group 10"/>
          <p:cNvGrpSpPr/>
          <p:nvPr/>
        </p:nvGrpSpPr>
        <p:grpSpPr>
          <a:xfrm>
            <a:off x="7993254" y="5389093"/>
            <a:ext cx="4198745" cy="1468907"/>
            <a:chOff x="7993254" y="5389093"/>
            <a:chExt cx="4198745" cy="1468907"/>
          </a:xfrm>
        </p:grpSpPr>
        <p:pic>
          <p:nvPicPr>
            <p:cNvPr id="12" name="Pictur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4_Blank">
    <p:bg>
      <p:bgPr>
        <a:solidFill>
          <a:schemeClr val="bg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222B50"/>
                </a:solidFill>
              </a:defRPr>
            </a:lvl1pPr>
          </a:lstStyle>
          <a:p>
            <a:r>
              <a:rPr lang="en-US"/>
              <a:t>Confidential in Confidence</a:t>
            </a:r>
            <a:endParaRPr lang="en-US" dirty="0"/>
          </a:p>
        </p:txBody>
      </p:sp>
      <p:sp>
        <p:nvSpPr>
          <p:cNvPr id="4" name="Slide Number Placeholder 3"/>
          <p:cNvSpPr>
            <a:spLocks noGrp="1"/>
          </p:cNvSpPr>
          <p:nvPr>
            <p:ph type="sldNum" sz="quarter" idx="12"/>
          </p:nvPr>
        </p:nvSpPr>
        <p:spPr/>
        <p:txBody>
          <a:bodyPr/>
          <a:lstStyle>
            <a:lvl1pPr>
              <a:defRPr>
                <a:solidFill>
                  <a:srgbClr val="222B50"/>
                </a:solidFill>
              </a:defRPr>
            </a:lvl1pPr>
          </a:lstStyle>
          <a:p>
            <a:fld id="{9D2349C9-CA89-7749-937D-7666FFABB5A8}" type="slidenum">
              <a:rPr lang="en-US" smtClean="0"/>
              <a:pPr/>
              <a:t>‹#›</a:t>
            </a:fld>
            <a:endParaRPr lang="en-US"/>
          </a:p>
        </p:txBody>
      </p:sp>
      <p:grpSp>
        <p:nvGrpSpPr>
          <p:cNvPr id="10" name="Group 9"/>
          <p:cNvGrpSpPr/>
          <p:nvPr/>
        </p:nvGrpSpPr>
        <p:grpSpPr>
          <a:xfrm>
            <a:off x="7993254" y="5389093"/>
            <a:ext cx="4198745" cy="1468907"/>
            <a:chOff x="7993254" y="5389093"/>
            <a:chExt cx="4198745" cy="1468907"/>
          </a:xfrm>
        </p:grpSpPr>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Title and Content">
    <p:bg>
      <p:bgPr>
        <a:solidFill>
          <a:srgbClr val="EAEFEF"/>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069515"/>
            <a:ext cx="10515600" cy="3893460"/>
          </a:xfrm>
        </p:spPr>
        <p:txBody>
          <a:bodyPr/>
          <a:lstStyle>
            <a:lvl1pPr marL="228600" indent="-228600">
              <a:buClr>
                <a:srgbClr val="0080C8"/>
              </a:buClr>
              <a:buFont typeface="Wingdings" charset="2"/>
              <a:buChar char="§"/>
              <a:defRPr>
                <a:solidFill>
                  <a:schemeClr val="tx1">
                    <a:lumMod val="50000"/>
                    <a:lumOff val="50000"/>
                  </a:schemeClr>
                </a:solidFill>
              </a:defRPr>
            </a:lvl1pPr>
            <a:lvl2pPr marL="685800" indent="-228600">
              <a:buClr>
                <a:srgbClr val="0080C8"/>
              </a:buClr>
              <a:buFont typeface="Wingdings" charset="2"/>
              <a:buChar char="§"/>
              <a:defRPr>
                <a:solidFill>
                  <a:schemeClr val="tx1">
                    <a:lumMod val="50000"/>
                    <a:lumOff val="50000"/>
                  </a:schemeClr>
                </a:solidFill>
              </a:defRPr>
            </a:lvl2pPr>
            <a:lvl3pPr marL="1143000" indent="-228600">
              <a:buClr>
                <a:srgbClr val="0080C8"/>
              </a:buClr>
              <a:buFont typeface="Wingdings" charset="2"/>
              <a:buChar char="§"/>
              <a:defRPr>
                <a:solidFill>
                  <a:schemeClr val="tx1">
                    <a:lumMod val="50000"/>
                    <a:lumOff val="50000"/>
                  </a:schemeClr>
                </a:solidFill>
              </a:defRPr>
            </a:lvl3pPr>
            <a:lvl4pPr marL="1600200" indent="-228600">
              <a:buClr>
                <a:srgbClr val="0080C8"/>
              </a:buClr>
              <a:buFont typeface="Wingdings" charset="2"/>
              <a:buChar char="§"/>
              <a:defRPr>
                <a:solidFill>
                  <a:schemeClr val="tx1">
                    <a:lumMod val="50000"/>
                    <a:lumOff val="50000"/>
                  </a:schemeClr>
                </a:solidFill>
              </a:defRPr>
            </a:lvl4pPr>
            <a:lvl5pPr marL="2057400" indent="-228600">
              <a:buClr>
                <a:srgbClr val="0080C8"/>
              </a:buClr>
              <a:buFont typeface="Wingdings" charset="2"/>
              <a:buChar char="§"/>
              <a:defRPr>
                <a:solidFill>
                  <a:schemeClr val="tx1">
                    <a:lumMod val="50000"/>
                    <a:lumOff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p:spPr>
        <p:txBody>
          <a:bodyPr/>
          <a:lstStyle>
            <a:lvl1pPr algn="l">
              <a:defRPr>
                <a:solidFill>
                  <a:srgbClr val="222B50"/>
                </a:solidFill>
              </a:defRPr>
            </a:lvl1pPr>
          </a:lstStyle>
          <a:p>
            <a:r>
              <a:rPr lang="en-US"/>
              <a:t>Confidential in Confidence</a:t>
            </a:r>
            <a:endParaRPr lang="en-US" dirty="0"/>
          </a:p>
        </p:txBody>
      </p:sp>
      <p:sp>
        <p:nvSpPr>
          <p:cNvPr id="6" name="Slide Number Placeholder 5"/>
          <p:cNvSpPr>
            <a:spLocks noGrp="1"/>
          </p:cNvSpPr>
          <p:nvPr>
            <p:ph type="sldNum" sz="quarter" idx="12"/>
          </p:nvPr>
        </p:nvSpPr>
        <p:spPr>
          <a:xfrm>
            <a:off x="4724400" y="6356350"/>
            <a:ext cx="2743200" cy="365125"/>
          </a:xfrm>
        </p:spPr>
        <p:txBody>
          <a:bodyPr/>
          <a:lstStyle>
            <a:lvl1pPr algn="ctr">
              <a:defRPr>
                <a:solidFill>
                  <a:srgbClr val="222B50"/>
                </a:solidFill>
              </a:defRPr>
            </a:lvl1pPr>
          </a:lstStyle>
          <a:p>
            <a:fld id="{9D2349C9-CA89-7749-937D-7666FFABB5A8}" type="slidenum">
              <a:rPr lang="en-US" smtClean="0"/>
              <a:pPr/>
              <a:t>‹#›</a:t>
            </a:fld>
            <a:endParaRPr lang="en-US"/>
          </a:p>
        </p:txBody>
      </p:sp>
      <p:sp>
        <p:nvSpPr>
          <p:cNvPr id="5" name="Title 4"/>
          <p:cNvSpPr>
            <a:spLocks noGrp="1"/>
          </p:cNvSpPr>
          <p:nvPr>
            <p:ph type="title"/>
          </p:nvPr>
        </p:nvSpPr>
        <p:spPr/>
        <p:txBody>
          <a:bodyPr/>
          <a:lstStyle>
            <a:lvl1pPr>
              <a:defRPr>
                <a:solidFill>
                  <a:srgbClr val="222B50"/>
                </a:solidFill>
              </a:defRPr>
            </a:lvl1pPr>
          </a:lstStyle>
          <a:p>
            <a:r>
              <a:rPr lang="en-US"/>
              <a:t>Click to edit Master title style</a:t>
            </a:r>
            <a:endParaRPr lang="en-US" dirty="0"/>
          </a:p>
        </p:txBody>
      </p:sp>
      <p:grpSp>
        <p:nvGrpSpPr>
          <p:cNvPr id="9" name="Group 8"/>
          <p:cNvGrpSpPr/>
          <p:nvPr/>
        </p:nvGrpSpPr>
        <p:grpSpPr>
          <a:xfrm>
            <a:off x="7993254" y="5389093"/>
            <a:ext cx="4198746" cy="1468907"/>
            <a:chOff x="7993254" y="5389093"/>
            <a:chExt cx="4198746" cy="1468907"/>
          </a:xfrm>
        </p:grpSpPr>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6" cy="1468907"/>
            </a:xfrm>
            <a:prstGeom prst="rect">
              <a:avLst/>
            </a:prstGeom>
          </p:spPr>
        </p:pic>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5_Content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987425"/>
            <a:ext cx="6627812" cy="582614"/>
          </a:xfrm>
        </p:spPr>
        <p:txBody>
          <a:bodyPr anchor="b">
            <a:normAutofit/>
          </a:bodyPr>
          <a:lstStyle>
            <a:lvl1pPr>
              <a:defRPr sz="2400">
                <a:solidFill>
                  <a:srgbClr val="222B50"/>
                </a:solidFill>
              </a:defRPr>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buClr>
                <a:srgbClr val="CC1280"/>
              </a:buClr>
              <a:defRPr sz="3200">
                <a:solidFill>
                  <a:schemeClr val="tx1">
                    <a:lumMod val="50000"/>
                    <a:lumOff val="50000"/>
                  </a:schemeClr>
                </a:solidFill>
              </a:defRPr>
            </a:lvl1pPr>
            <a:lvl2pPr>
              <a:buClr>
                <a:srgbClr val="CC1280"/>
              </a:buClr>
              <a:defRPr sz="2800">
                <a:solidFill>
                  <a:schemeClr val="tx1">
                    <a:lumMod val="50000"/>
                    <a:lumOff val="50000"/>
                  </a:schemeClr>
                </a:solidFill>
              </a:defRPr>
            </a:lvl2pPr>
            <a:lvl3pPr>
              <a:buClr>
                <a:srgbClr val="CC1280"/>
              </a:buClr>
              <a:defRPr sz="2400">
                <a:solidFill>
                  <a:schemeClr val="tx1">
                    <a:lumMod val="50000"/>
                    <a:lumOff val="50000"/>
                  </a:schemeClr>
                </a:solidFill>
              </a:defRPr>
            </a:lvl3pPr>
            <a:lvl4pPr>
              <a:buClr>
                <a:srgbClr val="CC1280"/>
              </a:buClr>
              <a:defRPr sz="2000">
                <a:solidFill>
                  <a:schemeClr val="tx1">
                    <a:lumMod val="50000"/>
                    <a:lumOff val="50000"/>
                  </a:schemeClr>
                </a:solidFill>
              </a:defRPr>
            </a:lvl4pPr>
            <a:lvl5pPr>
              <a:buClr>
                <a:srgbClr val="CC1280"/>
              </a:buClr>
              <a:defRPr sz="2000">
                <a:solidFill>
                  <a:schemeClr val="tx1">
                    <a:lumMod val="50000"/>
                    <a:lumOff val="50000"/>
                  </a:schemeClr>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rgbClr val="222B5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222B50"/>
                </a:solidFill>
              </a:defRPr>
            </a:lvl1pPr>
          </a:lstStyle>
          <a:p>
            <a:r>
              <a:rPr lang="en-US"/>
              <a:t>Confidential in Confidence</a:t>
            </a:r>
            <a:endParaRPr lang="en-US" dirty="0"/>
          </a:p>
        </p:txBody>
      </p:sp>
      <p:sp>
        <p:nvSpPr>
          <p:cNvPr id="7" name="Slide Number Placeholder 6"/>
          <p:cNvSpPr>
            <a:spLocks noGrp="1"/>
          </p:cNvSpPr>
          <p:nvPr>
            <p:ph type="sldNum" sz="quarter" idx="12"/>
          </p:nvPr>
        </p:nvSpPr>
        <p:spPr/>
        <p:txBody>
          <a:bodyPr/>
          <a:lstStyle>
            <a:lvl1pPr>
              <a:defRPr>
                <a:solidFill>
                  <a:srgbClr val="222B50"/>
                </a:solidFill>
              </a:defRPr>
            </a:lvl1pPr>
          </a:lstStyle>
          <a:p>
            <a:fld id="{9D2349C9-CA89-7749-937D-7666FFABB5A8}" type="slidenum">
              <a:rPr lang="en-US" smtClean="0"/>
              <a:pPr/>
              <a:t>‹#›</a:t>
            </a:fld>
            <a:endParaRPr lang="en-US"/>
          </a:p>
        </p:txBody>
      </p:sp>
      <p:grpSp>
        <p:nvGrpSpPr>
          <p:cNvPr id="13" name="Group 12"/>
          <p:cNvGrpSpPr/>
          <p:nvPr/>
        </p:nvGrpSpPr>
        <p:grpSpPr>
          <a:xfrm>
            <a:off x="7993254" y="5389093"/>
            <a:ext cx="4198745" cy="1468907"/>
            <a:chOff x="7993254" y="5389093"/>
            <a:chExt cx="4198745" cy="1468907"/>
          </a:xfrm>
        </p:grpSpPr>
        <p:pic>
          <p:nvPicPr>
            <p:cNvPr id="14" name="Picture 1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4_Picture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987425"/>
            <a:ext cx="10515600" cy="613611"/>
          </a:xfrm>
        </p:spPr>
        <p:txBody>
          <a:bodyPr anchor="b">
            <a:normAutofit/>
          </a:bodyPr>
          <a:lstStyle>
            <a:lvl1pPr>
              <a:defRPr sz="2400">
                <a:solidFill>
                  <a:srgbClr val="222B50"/>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rgbClr val="222B5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222B50"/>
                </a:solidFill>
              </a:defRPr>
            </a:lvl1pPr>
          </a:lstStyle>
          <a:p>
            <a:r>
              <a:rPr lang="en-US"/>
              <a:t>Confidential in Confidence</a:t>
            </a:r>
            <a:endParaRPr lang="en-US" dirty="0"/>
          </a:p>
        </p:txBody>
      </p:sp>
      <p:sp>
        <p:nvSpPr>
          <p:cNvPr id="7" name="Slide Number Placeholder 6"/>
          <p:cNvSpPr>
            <a:spLocks noGrp="1"/>
          </p:cNvSpPr>
          <p:nvPr>
            <p:ph type="sldNum" sz="quarter" idx="12"/>
          </p:nvPr>
        </p:nvSpPr>
        <p:spPr/>
        <p:txBody>
          <a:bodyPr/>
          <a:lstStyle>
            <a:lvl1pPr>
              <a:defRPr>
                <a:solidFill>
                  <a:srgbClr val="222B50"/>
                </a:solidFill>
              </a:defRPr>
            </a:lvl1pPr>
          </a:lstStyle>
          <a:p>
            <a:fld id="{9D2349C9-CA89-7749-937D-7666FFABB5A8}" type="slidenum">
              <a:rPr lang="en-US" smtClean="0"/>
              <a:pPr/>
              <a:t>‹#›</a:t>
            </a:fld>
            <a:endParaRPr lang="en-US"/>
          </a:p>
        </p:txBody>
      </p:sp>
      <p:grpSp>
        <p:nvGrpSpPr>
          <p:cNvPr id="13" name="Group 12"/>
          <p:cNvGrpSpPr/>
          <p:nvPr/>
        </p:nvGrpSpPr>
        <p:grpSpPr>
          <a:xfrm>
            <a:off x="7993254" y="5389093"/>
            <a:ext cx="4198745" cy="1468907"/>
            <a:chOff x="7993254" y="5389093"/>
            <a:chExt cx="4198745" cy="1468907"/>
          </a:xfrm>
        </p:grpSpPr>
        <p:pic>
          <p:nvPicPr>
            <p:cNvPr id="14" name="Picture 1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5_Title and Content">
    <p:bg>
      <p:bgPr>
        <a:solidFill>
          <a:srgbClr val="230015"/>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069515"/>
            <a:ext cx="10515600" cy="3893460"/>
          </a:xfrm>
        </p:spPr>
        <p:txBody>
          <a:bodyPr/>
          <a:lstStyle>
            <a:lvl1pPr marL="228600" indent="-228600">
              <a:buClr>
                <a:srgbClr val="CC1280"/>
              </a:buClr>
              <a:buFont typeface="Wingdings" charset="2"/>
              <a:buChar char="§"/>
              <a:defRPr/>
            </a:lvl1pPr>
            <a:lvl2pPr marL="685800" indent="-228600">
              <a:buClr>
                <a:srgbClr val="CC1280"/>
              </a:buClr>
              <a:buFont typeface="Wingdings" charset="2"/>
              <a:buChar char="§"/>
              <a:defRPr/>
            </a:lvl2pPr>
            <a:lvl3pPr marL="1143000" indent="-228600">
              <a:buClr>
                <a:srgbClr val="CC1280"/>
              </a:buClr>
              <a:buFont typeface="Wingdings" charset="2"/>
              <a:buChar char="§"/>
              <a:defRPr/>
            </a:lvl3pPr>
            <a:lvl4pPr marL="1600200" indent="-228600">
              <a:buClr>
                <a:srgbClr val="CC1280"/>
              </a:buClr>
              <a:buFont typeface="Wingdings" charset="2"/>
              <a:buChar char="§"/>
              <a:defRPr/>
            </a:lvl4pPr>
            <a:lvl5pPr marL="2057400" indent="-228600">
              <a:buClr>
                <a:srgbClr val="CC1280"/>
              </a:buClr>
              <a:buFont typeface="Wingdings"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p:spPr>
        <p:txBody>
          <a:bodyPr/>
          <a:lstStyle>
            <a:lvl1pPr algn="l">
              <a:defRPr>
                <a:solidFill>
                  <a:srgbClr val="CC1280"/>
                </a:solidFill>
              </a:defRPr>
            </a:lvl1pPr>
          </a:lstStyle>
          <a:p>
            <a:r>
              <a:rPr lang="en-US" dirty="0"/>
              <a:t>Confidential in Confidence</a:t>
            </a:r>
          </a:p>
        </p:txBody>
      </p:sp>
      <p:sp>
        <p:nvSpPr>
          <p:cNvPr id="6" name="Slide Number Placeholder 5"/>
          <p:cNvSpPr>
            <a:spLocks noGrp="1"/>
          </p:cNvSpPr>
          <p:nvPr>
            <p:ph type="sldNum" sz="quarter" idx="12"/>
          </p:nvPr>
        </p:nvSpPr>
        <p:spPr>
          <a:xfrm>
            <a:off x="4724400" y="6356350"/>
            <a:ext cx="2743200" cy="365125"/>
          </a:xfrm>
        </p:spPr>
        <p:txBody>
          <a:bodyPr/>
          <a:lstStyle>
            <a:lvl1pPr algn="ctr">
              <a:defRPr>
                <a:solidFill>
                  <a:srgbClr val="CC1280"/>
                </a:solidFill>
              </a:defRPr>
            </a:lvl1pPr>
          </a:lstStyle>
          <a:p>
            <a:fld id="{9D2349C9-CA89-7749-937D-7666FFABB5A8}" type="slidenum">
              <a:rPr lang="en-US" smtClean="0"/>
              <a:pPr/>
              <a:t>‹#›</a:t>
            </a:fld>
            <a:endParaRPr lang="en-US" dirty="0"/>
          </a:p>
        </p:txBody>
      </p:sp>
      <p:sp>
        <p:nvSpPr>
          <p:cNvPr id="5" name="Title 4"/>
          <p:cNvSpPr>
            <a:spLocks noGrp="1"/>
          </p:cNvSpPr>
          <p:nvPr>
            <p:ph type="title"/>
          </p:nvPr>
        </p:nvSpPr>
        <p:spPr/>
        <p:txBody>
          <a:bodyPr/>
          <a:lstStyle>
            <a:lvl1pPr>
              <a:defRPr>
                <a:solidFill>
                  <a:srgbClr val="CC1280"/>
                </a:solidFill>
              </a:defRPr>
            </a:lvl1pPr>
          </a:lstStyle>
          <a:p>
            <a:r>
              <a:rPr lang="en-US"/>
              <a:t>Click to edit Master title style</a:t>
            </a:r>
            <a:endParaRPr lang="en-US" dirty="0"/>
          </a:p>
        </p:txBody>
      </p:sp>
      <p:grpSp>
        <p:nvGrpSpPr>
          <p:cNvPr id="10" name="Group 9"/>
          <p:cNvGrpSpPr/>
          <p:nvPr/>
        </p:nvGrpSpPr>
        <p:grpSpPr>
          <a:xfrm>
            <a:off x="7993254" y="5389093"/>
            <a:ext cx="4198745" cy="1468907"/>
            <a:chOff x="7993254" y="5389093"/>
            <a:chExt cx="4198745" cy="1468907"/>
          </a:xfrm>
        </p:grpSpPr>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5_Two Content">
    <p:bg>
      <p:bgPr>
        <a:solidFill>
          <a:srgbClr val="230015"/>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2373196"/>
            <a:ext cx="5181600" cy="3300646"/>
          </a:xfrm>
        </p:spPr>
        <p:txBody>
          <a:bodyPr/>
          <a:lstStyle>
            <a:lvl1pPr marL="228600" indent="-228600">
              <a:buClr>
                <a:srgbClr val="CC1280"/>
              </a:buClr>
              <a:buFont typeface="Wingdings" charset="2"/>
              <a:buChar char="§"/>
              <a:defRPr/>
            </a:lvl1pPr>
            <a:lvl2pPr marL="685800" indent="-228600">
              <a:buClr>
                <a:srgbClr val="CC1280"/>
              </a:buClr>
              <a:buFont typeface="Wingdings" charset="2"/>
              <a:buChar char="§"/>
              <a:defRPr/>
            </a:lvl2pPr>
            <a:lvl3pPr marL="1143000" indent="-228600">
              <a:buClr>
                <a:srgbClr val="CC1280"/>
              </a:buClr>
              <a:buFont typeface="Wingdings" charset="2"/>
              <a:buChar char="§"/>
              <a:defRPr/>
            </a:lvl3pPr>
            <a:lvl4pPr marL="1600200" indent="-228600">
              <a:buClr>
                <a:srgbClr val="CC1280"/>
              </a:buClr>
              <a:buFont typeface="Wingdings" charset="2"/>
              <a:buChar char="§"/>
              <a:defRPr/>
            </a:lvl4pPr>
            <a:lvl5pPr marL="2057400" indent="-228600">
              <a:buClr>
                <a:srgbClr val="CC1280"/>
              </a:buClr>
              <a:buFont typeface="Wingdings"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373196"/>
            <a:ext cx="5181600" cy="3300646"/>
          </a:xfrm>
        </p:spPr>
        <p:txBody>
          <a:bodyPr/>
          <a:lstStyle>
            <a:lvl1pPr marL="228600" indent="-228600">
              <a:buClr>
                <a:srgbClr val="CC1280"/>
              </a:buClr>
              <a:buFont typeface="Wingdings" charset="2"/>
              <a:buChar char="§"/>
              <a:defRPr/>
            </a:lvl1pPr>
            <a:lvl2pPr marL="685800" indent="-228600">
              <a:buClr>
                <a:srgbClr val="CC1280"/>
              </a:buClr>
              <a:buFont typeface="Wingdings" charset="2"/>
              <a:buChar char="§"/>
              <a:defRPr/>
            </a:lvl2pPr>
            <a:lvl3pPr marL="1143000" indent="-228600">
              <a:buClr>
                <a:srgbClr val="CC1280"/>
              </a:buClr>
              <a:buFont typeface="Wingdings" charset="2"/>
              <a:buChar char="§"/>
              <a:defRPr/>
            </a:lvl3pPr>
            <a:lvl4pPr marL="1600200" indent="-228600">
              <a:buClr>
                <a:srgbClr val="CC1280"/>
              </a:buClr>
              <a:buFont typeface="Wingdings" charset="2"/>
              <a:buChar char="§"/>
              <a:defRPr/>
            </a:lvl4pPr>
            <a:lvl5pPr marL="2057400" indent="-228600">
              <a:buClr>
                <a:srgbClr val="CC1280"/>
              </a:buClr>
              <a:buFont typeface="Wingdings"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lgn="l">
              <a:defRPr/>
            </a:lvl1pPr>
          </a:lstStyle>
          <a:p>
            <a:r>
              <a:rPr lang="en-US" dirty="0"/>
              <a:t>Confidential in Confidence</a:t>
            </a:r>
          </a:p>
        </p:txBody>
      </p:sp>
      <p:sp>
        <p:nvSpPr>
          <p:cNvPr id="7" name="Slide Number Placeholder 6"/>
          <p:cNvSpPr>
            <a:spLocks noGrp="1"/>
          </p:cNvSpPr>
          <p:nvPr>
            <p:ph type="sldNum" sz="quarter" idx="12"/>
          </p:nvPr>
        </p:nvSpPr>
        <p:spPr/>
        <p:txBody>
          <a:bodyPr/>
          <a:lstStyle/>
          <a:p>
            <a:fld id="{9D2349C9-CA89-7749-937D-7666FFABB5A8}" type="slidenum">
              <a:rPr lang="en-US" smtClean="0"/>
              <a:t>‹#›</a:t>
            </a:fld>
            <a:endParaRPr lang="en-US"/>
          </a:p>
        </p:txBody>
      </p:sp>
      <p:sp>
        <p:nvSpPr>
          <p:cNvPr id="2" name="Title 1"/>
          <p:cNvSpPr>
            <a:spLocks noGrp="1"/>
          </p:cNvSpPr>
          <p:nvPr>
            <p:ph type="title"/>
          </p:nvPr>
        </p:nvSpPr>
        <p:spPr/>
        <p:txBody>
          <a:bodyPr/>
          <a:lstStyle>
            <a:lvl1pPr>
              <a:defRPr>
                <a:solidFill>
                  <a:srgbClr val="CC1280"/>
                </a:solidFill>
              </a:defRPr>
            </a:lvl1pPr>
          </a:lstStyle>
          <a:p>
            <a:r>
              <a:rPr lang="en-US"/>
              <a:t>Click to edit Master title style</a:t>
            </a:r>
            <a:endParaRPr lang="en-US" dirty="0"/>
          </a:p>
        </p:txBody>
      </p:sp>
      <p:grpSp>
        <p:nvGrpSpPr>
          <p:cNvPr id="11" name="Group 10"/>
          <p:cNvGrpSpPr/>
          <p:nvPr/>
        </p:nvGrpSpPr>
        <p:grpSpPr>
          <a:xfrm>
            <a:off x="7993254" y="5389093"/>
            <a:ext cx="4198745" cy="1468907"/>
            <a:chOff x="7993254" y="5389093"/>
            <a:chExt cx="4198745" cy="1468907"/>
          </a:xfrm>
        </p:grpSpPr>
        <p:pic>
          <p:nvPicPr>
            <p:cNvPr id="12" name="Pictur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5_Comparison">
    <p:bg>
      <p:bgPr>
        <a:solidFill>
          <a:srgbClr val="23001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solidFill>
                  <a:srgbClr val="CC1280"/>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normAutofit/>
          </a:bodyPr>
          <a:lstStyle>
            <a:lvl1pPr marL="0" indent="0">
              <a:buNone/>
              <a:defRPr sz="2800" b="0" i="0">
                <a:latin typeface="Open Sans Light" charset="0"/>
                <a:ea typeface="Open Sans Light" charset="0"/>
                <a:cs typeface="Open Sans Light"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normAutofit/>
          </a:bodyPr>
          <a:lstStyle>
            <a:lvl1pPr>
              <a:buClr>
                <a:srgbClr val="CC1280"/>
              </a:buClr>
              <a:defRPr sz="2400"/>
            </a:lvl1pPr>
            <a:lvl2pPr>
              <a:buClr>
                <a:srgbClr val="CC1280"/>
              </a:buClr>
              <a:defRPr sz="2000"/>
            </a:lvl2pPr>
            <a:lvl3pPr>
              <a:buClr>
                <a:srgbClr val="CC1280"/>
              </a:buClr>
              <a:defRPr sz="1800"/>
            </a:lvl3pPr>
            <a:lvl4pPr>
              <a:buClr>
                <a:srgbClr val="CC1280"/>
              </a:buClr>
              <a:defRPr sz="1600"/>
            </a:lvl4pPr>
            <a:lvl5pPr>
              <a:buClr>
                <a:srgbClr val="CC1280"/>
              </a:buCl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normAutofit/>
          </a:bodyPr>
          <a:lstStyle>
            <a:lvl1pPr marL="0" indent="0">
              <a:buNone/>
              <a:defRPr sz="2800" b="0" i="0">
                <a:latin typeface="Open Sans Light" charset="0"/>
                <a:ea typeface="Open Sans Light" charset="0"/>
                <a:cs typeface="Open Sans Light"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normAutofit/>
          </a:bodyPr>
          <a:lstStyle>
            <a:lvl1pPr>
              <a:buClr>
                <a:srgbClr val="CC1280"/>
              </a:buClr>
              <a:defRPr sz="2400"/>
            </a:lvl1pPr>
            <a:lvl2pPr>
              <a:buClr>
                <a:srgbClr val="CC1280"/>
              </a:buClr>
              <a:defRPr sz="2000"/>
            </a:lvl2pPr>
            <a:lvl3pPr>
              <a:buClr>
                <a:srgbClr val="CC1280"/>
              </a:buClr>
              <a:defRPr sz="1800"/>
            </a:lvl3pPr>
            <a:lvl4pPr>
              <a:buClr>
                <a:srgbClr val="CC1280"/>
              </a:buClr>
              <a:defRPr sz="1600"/>
            </a:lvl4pPr>
            <a:lvl5pPr>
              <a:buClr>
                <a:srgbClr val="CC1280"/>
              </a:buCl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CC1280"/>
                </a:solidFill>
              </a:defRPr>
            </a:lvl1pPr>
          </a:lstStyle>
          <a:p>
            <a:r>
              <a:rPr lang="en-US"/>
              <a:t>Confidential in Confidence</a:t>
            </a:r>
            <a:endParaRPr lang="en-US" dirty="0"/>
          </a:p>
        </p:txBody>
      </p:sp>
      <p:sp>
        <p:nvSpPr>
          <p:cNvPr id="9" name="Slide Number Placeholder 8"/>
          <p:cNvSpPr>
            <a:spLocks noGrp="1"/>
          </p:cNvSpPr>
          <p:nvPr>
            <p:ph type="sldNum" sz="quarter" idx="12"/>
          </p:nvPr>
        </p:nvSpPr>
        <p:spPr/>
        <p:txBody>
          <a:bodyPr/>
          <a:lstStyle>
            <a:lvl1pPr>
              <a:defRPr>
                <a:solidFill>
                  <a:srgbClr val="CC1280"/>
                </a:solidFill>
              </a:defRPr>
            </a:lvl1pPr>
          </a:lstStyle>
          <a:p>
            <a:fld id="{9D2349C9-CA89-7749-937D-7666FFABB5A8}" type="slidenum">
              <a:rPr lang="en-US" smtClean="0"/>
              <a:pPr/>
              <a:t>‹#›</a:t>
            </a:fld>
            <a:endParaRPr lang="en-US" dirty="0"/>
          </a:p>
        </p:txBody>
      </p:sp>
      <p:grpSp>
        <p:nvGrpSpPr>
          <p:cNvPr id="13" name="Group 12"/>
          <p:cNvGrpSpPr/>
          <p:nvPr/>
        </p:nvGrpSpPr>
        <p:grpSpPr>
          <a:xfrm>
            <a:off x="7993254" y="5389093"/>
            <a:ext cx="4198745" cy="1468907"/>
            <a:chOff x="7993254" y="5389093"/>
            <a:chExt cx="4198745" cy="1468907"/>
          </a:xfrm>
        </p:grpSpPr>
        <p:pic>
          <p:nvPicPr>
            <p:cNvPr id="14" name="Picture 1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5_Title Only">
    <p:bg>
      <p:bgPr>
        <a:solidFill>
          <a:srgbClr val="23001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CC1280"/>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CC1280"/>
                </a:solidFill>
              </a:defRPr>
            </a:lvl1pPr>
          </a:lstStyle>
          <a:p>
            <a:r>
              <a:rPr lang="en-US"/>
              <a:t>Confidential in Confidence</a:t>
            </a:r>
            <a:endParaRPr lang="en-US" dirty="0"/>
          </a:p>
        </p:txBody>
      </p:sp>
      <p:sp>
        <p:nvSpPr>
          <p:cNvPr id="5" name="Slide Number Placeholder 4"/>
          <p:cNvSpPr>
            <a:spLocks noGrp="1"/>
          </p:cNvSpPr>
          <p:nvPr>
            <p:ph type="sldNum" sz="quarter" idx="12"/>
          </p:nvPr>
        </p:nvSpPr>
        <p:spPr/>
        <p:txBody>
          <a:bodyPr/>
          <a:lstStyle>
            <a:lvl1pPr>
              <a:defRPr>
                <a:solidFill>
                  <a:srgbClr val="CC1280"/>
                </a:solidFill>
              </a:defRPr>
            </a:lvl1pPr>
          </a:lstStyle>
          <a:p>
            <a:fld id="{9D2349C9-CA89-7749-937D-7666FFABB5A8}" type="slidenum">
              <a:rPr lang="en-US" smtClean="0"/>
              <a:pPr/>
              <a:t>‹#›</a:t>
            </a:fld>
            <a:endParaRPr lang="en-US"/>
          </a:p>
        </p:txBody>
      </p:sp>
      <p:grpSp>
        <p:nvGrpSpPr>
          <p:cNvPr id="9" name="Group 8"/>
          <p:cNvGrpSpPr/>
          <p:nvPr/>
        </p:nvGrpSpPr>
        <p:grpSpPr>
          <a:xfrm>
            <a:off x="7993254" y="5389093"/>
            <a:ext cx="4198745" cy="1468907"/>
            <a:chOff x="7993254" y="5389093"/>
            <a:chExt cx="4198745" cy="1468907"/>
          </a:xfrm>
        </p:grpSpPr>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5_Blank">
    <p:bg>
      <p:bgPr>
        <a:solidFill>
          <a:srgbClr val="230015"/>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CC1280"/>
                </a:solidFill>
              </a:defRPr>
            </a:lvl1pPr>
          </a:lstStyle>
          <a:p>
            <a:r>
              <a:rPr lang="en-US"/>
              <a:t>Confidential in Confidence</a:t>
            </a:r>
            <a:endParaRPr lang="en-US" dirty="0"/>
          </a:p>
        </p:txBody>
      </p:sp>
      <p:sp>
        <p:nvSpPr>
          <p:cNvPr id="4" name="Slide Number Placeholder 3"/>
          <p:cNvSpPr>
            <a:spLocks noGrp="1"/>
          </p:cNvSpPr>
          <p:nvPr>
            <p:ph type="sldNum" sz="quarter" idx="12"/>
          </p:nvPr>
        </p:nvSpPr>
        <p:spPr/>
        <p:txBody>
          <a:bodyPr/>
          <a:lstStyle>
            <a:lvl1pPr>
              <a:defRPr>
                <a:solidFill>
                  <a:srgbClr val="CC1280"/>
                </a:solidFill>
              </a:defRPr>
            </a:lvl1pPr>
          </a:lstStyle>
          <a:p>
            <a:fld id="{9D2349C9-CA89-7749-937D-7666FFABB5A8}" type="slidenum">
              <a:rPr lang="en-US" smtClean="0"/>
              <a:pPr/>
              <a:t>‹#›</a:t>
            </a:fld>
            <a:endParaRPr lang="en-US"/>
          </a:p>
        </p:txBody>
      </p:sp>
      <p:grpSp>
        <p:nvGrpSpPr>
          <p:cNvPr id="8" name="Group 7"/>
          <p:cNvGrpSpPr/>
          <p:nvPr/>
        </p:nvGrpSpPr>
        <p:grpSpPr>
          <a:xfrm>
            <a:off x="7993254" y="5389093"/>
            <a:ext cx="4198745" cy="1468907"/>
            <a:chOff x="7993254" y="5389093"/>
            <a:chExt cx="4198745" cy="1468907"/>
          </a:xfrm>
        </p:grpSpPr>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1_Content with Caption">
    <p:bg>
      <p:bgPr>
        <a:solidFill>
          <a:srgbClr val="23001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987425"/>
            <a:ext cx="7289451" cy="574676"/>
          </a:xfrm>
        </p:spPr>
        <p:txBody>
          <a:bodyPr anchor="b">
            <a:normAutofit/>
          </a:bodyPr>
          <a:lstStyle>
            <a:lvl1pPr>
              <a:defRPr sz="2400">
                <a:solidFill>
                  <a:srgbClr val="CC1280"/>
                </a:solidFill>
              </a:defRPr>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buClr>
                <a:srgbClr val="CC1280"/>
              </a:buClr>
              <a:defRPr sz="3200"/>
            </a:lvl1pPr>
            <a:lvl2pPr>
              <a:buClr>
                <a:srgbClr val="CC1280"/>
              </a:buClr>
              <a:defRPr sz="2800"/>
            </a:lvl2pPr>
            <a:lvl3pPr>
              <a:buClr>
                <a:srgbClr val="CC1280"/>
              </a:buClr>
              <a:defRPr sz="2400"/>
            </a:lvl3pPr>
            <a:lvl4pPr>
              <a:buClr>
                <a:srgbClr val="CC1280"/>
              </a:buClr>
              <a:defRPr sz="2000"/>
            </a:lvl4pPr>
            <a:lvl5pPr>
              <a:buClr>
                <a:srgbClr val="CC1280"/>
              </a:buCl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CC1280"/>
                </a:solidFill>
              </a:defRPr>
            </a:lvl1pPr>
          </a:lstStyle>
          <a:p>
            <a:r>
              <a:rPr lang="en-US"/>
              <a:t>Confidential in Confidence</a:t>
            </a:r>
            <a:endParaRPr lang="en-US" dirty="0"/>
          </a:p>
        </p:txBody>
      </p:sp>
      <p:sp>
        <p:nvSpPr>
          <p:cNvPr id="7" name="Slide Number Placeholder 6"/>
          <p:cNvSpPr>
            <a:spLocks noGrp="1"/>
          </p:cNvSpPr>
          <p:nvPr>
            <p:ph type="sldNum" sz="quarter" idx="12"/>
          </p:nvPr>
        </p:nvSpPr>
        <p:spPr/>
        <p:txBody>
          <a:bodyPr/>
          <a:lstStyle>
            <a:lvl1pPr>
              <a:defRPr>
                <a:solidFill>
                  <a:srgbClr val="CC1280"/>
                </a:solidFill>
              </a:defRPr>
            </a:lvl1pPr>
          </a:lstStyle>
          <a:p>
            <a:fld id="{9D2349C9-CA89-7749-937D-7666FFABB5A8}" type="slidenum">
              <a:rPr lang="en-US" smtClean="0"/>
              <a:pPr/>
              <a:t>‹#›</a:t>
            </a:fld>
            <a:endParaRPr lang="en-US"/>
          </a:p>
        </p:txBody>
      </p:sp>
      <p:grpSp>
        <p:nvGrpSpPr>
          <p:cNvPr id="11" name="Group 10"/>
          <p:cNvGrpSpPr/>
          <p:nvPr/>
        </p:nvGrpSpPr>
        <p:grpSpPr>
          <a:xfrm>
            <a:off x="7993254" y="5389093"/>
            <a:ext cx="4198745" cy="1468907"/>
            <a:chOff x="7993254" y="5389093"/>
            <a:chExt cx="4198745" cy="1468907"/>
          </a:xfrm>
        </p:grpSpPr>
        <p:pic>
          <p:nvPicPr>
            <p:cNvPr id="12" name="Pictur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5_Picture with Caption">
    <p:bg>
      <p:bgPr>
        <a:solidFill>
          <a:srgbClr val="23001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987425"/>
            <a:ext cx="8025432" cy="582614"/>
          </a:xfrm>
        </p:spPr>
        <p:txBody>
          <a:bodyPr anchor="b">
            <a:normAutofit/>
          </a:bodyPr>
          <a:lstStyle>
            <a:lvl1pPr>
              <a:defRPr sz="2400">
                <a:solidFill>
                  <a:srgbClr val="CC1280"/>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rgbClr val="CC128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CC1280"/>
                </a:solidFill>
              </a:defRPr>
            </a:lvl1pPr>
          </a:lstStyle>
          <a:p>
            <a:r>
              <a:rPr lang="en-US"/>
              <a:t>Confidential in Confidence</a:t>
            </a:r>
            <a:endParaRPr lang="en-US" dirty="0"/>
          </a:p>
        </p:txBody>
      </p:sp>
      <p:sp>
        <p:nvSpPr>
          <p:cNvPr id="7" name="Slide Number Placeholder 6"/>
          <p:cNvSpPr>
            <a:spLocks noGrp="1"/>
          </p:cNvSpPr>
          <p:nvPr>
            <p:ph type="sldNum" sz="quarter" idx="12"/>
          </p:nvPr>
        </p:nvSpPr>
        <p:spPr/>
        <p:txBody>
          <a:bodyPr/>
          <a:lstStyle>
            <a:lvl1pPr>
              <a:defRPr>
                <a:solidFill>
                  <a:srgbClr val="CC1280"/>
                </a:solidFill>
              </a:defRPr>
            </a:lvl1pPr>
          </a:lstStyle>
          <a:p>
            <a:fld id="{9D2349C9-CA89-7749-937D-7666FFABB5A8}" type="slidenum">
              <a:rPr lang="en-US" smtClean="0"/>
              <a:pPr/>
              <a:t>‹#›</a:t>
            </a:fld>
            <a:endParaRPr lang="en-US"/>
          </a:p>
        </p:txBody>
      </p:sp>
      <p:grpSp>
        <p:nvGrpSpPr>
          <p:cNvPr id="11" name="Group 10"/>
          <p:cNvGrpSpPr/>
          <p:nvPr/>
        </p:nvGrpSpPr>
        <p:grpSpPr>
          <a:xfrm>
            <a:off x="7993254" y="5389093"/>
            <a:ext cx="4198745" cy="1468907"/>
            <a:chOff x="7993254" y="5389093"/>
            <a:chExt cx="4198745" cy="1468907"/>
          </a:xfrm>
        </p:grpSpPr>
        <p:pic>
          <p:nvPicPr>
            <p:cNvPr id="12" name="Pictur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10_Title Slide">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 y="0"/>
            <a:ext cx="12187063" cy="6857999"/>
          </a:xfrm>
          <a:prstGeom prst="rect">
            <a:avLst/>
          </a:prstGeom>
        </p:spPr>
      </p:pic>
      <p:sp>
        <p:nvSpPr>
          <p:cNvPr id="2" name="Title 1"/>
          <p:cNvSpPr>
            <a:spLocks noGrp="1"/>
          </p:cNvSpPr>
          <p:nvPr>
            <p:ph type="ctrTitle"/>
          </p:nvPr>
        </p:nvSpPr>
        <p:spPr>
          <a:xfrm>
            <a:off x="838200" y="3266701"/>
            <a:ext cx="10515600" cy="1016825"/>
          </a:xfrm>
        </p:spPr>
        <p:txBody>
          <a:bodyPr anchor="b"/>
          <a:lstStyle>
            <a:lvl1pPr algn="l">
              <a:defRPr sz="60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838200" y="4420051"/>
            <a:ext cx="9144000" cy="579197"/>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p:spPr>
        <p:txBody>
          <a:bodyPr/>
          <a:lstStyle>
            <a:lvl1pPr>
              <a:defRPr>
                <a:solidFill>
                  <a:schemeClr val="bg1"/>
                </a:solidFill>
              </a:defRPr>
            </a:lvl1pPr>
          </a:lstStyle>
          <a:p>
            <a:r>
              <a:rPr lang="en-US" dirty="0"/>
              <a:t>Confidential in Confidence</a:t>
            </a:r>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0835" y="270359"/>
            <a:ext cx="4464518" cy="2511291"/>
          </a:xfrm>
          <a:prstGeom prst="rect">
            <a:avLst/>
          </a:prstGeom>
        </p:spPr>
      </p:pic>
    </p:spTree>
    <p:extLst/>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Two Content">
    <p:bg>
      <p:bgPr>
        <a:solidFill>
          <a:srgbClr val="EAEFEF"/>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2373196"/>
            <a:ext cx="5181600" cy="3300646"/>
          </a:xfrm>
        </p:spPr>
        <p:txBody>
          <a:bodyPr/>
          <a:lstStyle>
            <a:lvl1pPr marL="228600" indent="-228600">
              <a:buClr>
                <a:srgbClr val="0080C8"/>
              </a:buClr>
              <a:buFont typeface="Wingdings" charset="2"/>
              <a:buChar char="§"/>
              <a:defRPr>
                <a:solidFill>
                  <a:schemeClr val="tx1">
                    <a:lumMod val="50000"/>
                    <a:lumOff val="50000"/>
                  </a:schemeClr>
                </a:solidFill>
              </a:defRPr>
            </a:lvl1pPr>
            <a:lvl2pPr marL="685800" indent="-228600">
              <a:buClr>
                <a:srgbClr val="0080C8"/>
              </a:buClr>
              <a:buFont typeface="Wingdings" charset="2"/>
              <a:buChar char="§"/>
              <a:defRPr>
                <a:solidFill>
                  <a:schemeClr val="tx1">
                    <a:lumMod val="50000"/>
                    <a:lumOff val="50000"/>
                  </a:schemeClr>
                </a:solidFill>
              </a:defRPr>
            </a:lvl2pPr>
            <a:lvl3pPr marL="1143000" indent="-228600">
              <a:buClr>
                <a:srgbClr val="0080C8"/>
              </a:buClr>
              <a:buFont typeface="Wingdings" charset="2"/>
              <a:buChar char="§"/>
              <a:defRPr>
                <a:solidFill>
                  <a:schemeClr val="tx1">
                    <a:lumMod val="50000"/>
                    <a:lumOff val="50000"/>
                  </a:schemeClr>
                </a:solidFill>
              </a:defRPr>
            </a:lvl3pPr>
            <a:lvl4pPr marL="1600200" indent="-228600">
              <a:buClr>
                <a:srgbClr val="0080C8"/>
              </a:buClr>
              <a:buFont typeface="Wingdings" charset="2"/>
              <a:buChar char="§"/>
              <a:defRPr>
                <a:solidFill>
                  <a:schemeClr val="tx1">
                    <a:lumMod val="50000"/>
                    <a:lumOff val="50000"/>
                  </a:schemeClr>
                </a:solidFill>
              </a:defRPr>
            </a:lvl4pPr>
            <a:lvl5pPr marL="2057400" indent="-228600">
              <a:buClr>
                <a:srgbClr val="0080C8"/>
              </a:buClr>
              <a:buFont typeface="Wingdings" charset="2"/>
              <a:buChar char="§"/>
              <a:defRPr>
                <a:solidFill>
                  <a:schemeClr val="tx1">
                    <a:lumMod val="50000"/>
                    <a:lumOff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373196"/>
            <a:ext cx="5181600" cy="3300646"/>
          </a:xfrm>
        </p:spPr>
        <p:txBody>
          <a:bodyPr/>
          <a:lstStyle>
            <a:lvl1pPr marL="228600" indent="-228600">
              <a:buClr>
                <a:srgbClr val="0080C8"/>
              </a:buClr>
              <a:buFont typeface="Wingdings" charset="2"/>
              <a:buChar char="§"/>
              <a:defRPr>
                <a:solidFill>
                  <a:schemeClr val="tx1">
                    <a:lumMod val="50000"/>
                    <a:lumOff val="50000"/>
                  </a:schemeClr>
                </a:solidFill>
              </a:defRPr>
            </a:lvl1pPr>
            <a:lvl2pPr marL="685800" indent="-228600">
              <a:buClr>
                <a:srgbClr val="0080C8"/>
              </a:buClr>
              <a:buFont typeface="Wingdings" charset="2"/>
              <a:buChar char="§"/>
              <a:defRPr>
                <a:solidFill>
                  <a:schemeClr val="tx1">
                    <a:lumMod val="50000"/>
                    <a:lumOff val="50000"/>
                  </a:schemeClr>
                </a:solidFill>
              </a:defRPr>
            </a:lvl2pPr>
            <a:lvl3pPr marL="1143000" indent="-228600">
              <a:buClr>
                <a:srgbClr val="0080C8"/>
              </a:buClr>
              <a:buFont typeface="Wingdings" charset="2"/>
              <a:buChar char="§"/>
              <a:defRPr>
                <a:solidFill>
                  <a:schemeClr val="tx1">
                    <a:lumMod val="50000"/>
                    <a:lumOff val="50000"/>
                  </a:schemeClr>
                </a:solidFill>
              </a:defRPr>
            </a:lvl3pPr>
            <a:lvl4pPr marL="1600200" indent="-228600">
              <a:buClr>
                <a:srgbClr val="0080C8"/>
              </a:buClr>
              <a:buFont typeface="Wingdings" charset="2"/>
              <a:buChar char="§"/>
              <a:defRPr>
                <a:solidFill>
                  <a:schemeClr val="tx1">
                    <a:lumMod val="50000"/>
                    <a:lumOff val="50000"/>
                  </a:schemeClr>
                </a:solidFill>
              </a:defRPr>
            </a:lvl4pPr>
            <a:lvl5pPr marL="2057400" indent="-228600">
              <a:buClr>
                <a:srgbClr val="0080C8"/>
              </a:buClr>
              <a:buFont typeface="Wingdings" charset="2"/>
              <a:buChar char="§"/>
              <a:defRPr>
                <a:solidFill>
                  <a:schemeClr val="tx1">
                    <a:lumMod val="50000"/>
                    <a:lumOff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solidFill>
                  <a:srgbClr val="222B50"/>
                </a:solidFill>
              </a:defRPr>
            </a:lvl1pPr>
          </a:lstStyle>
          <a:p>
            <a:r>
              <a:rPr lang="en-US" dirty="0"/>
              <a:t>Confidential in Confidence</a:t>
            </a:r>
          </a:p>
        </p:txBody>
      </p:sp>
      <p:sp>
        <p:nvSpPr>
          <p:cNvPr id="7" name="Slide Number Placeholder 6"/>
          <p:cNvSpPr>
            <a:spLocks noGrp="1"/>
          </p:cNvSpPr>
          <p:nvPr>
            <p:ph type="sldNum" sz="quarter" idx="12"/>
          </p:nvPr>
        </p:nvSpPr>
        <p:spPr/>
        <p:txBody>
          <a:bodyPr/>
          <a:lstStyle>
            <a:lvl1pPr>
              <a:defRPr>
                <a:solidFill>
                  <a:srgbClr val="222B50"/>
                </a:solidFill>
              </a:defRPr>
            </a:lvl1pPr>
          </a:lstStyle>
          <a:p>
            <a:fld id="{9D2349C9-CA89-7749-937D-7666FFABB5A8}" type="slidenum">
              <a:rPr lang="en-US" smtClean="0"/>
              <a:pPr/>
              <a:t>‹#›</a:t>
            </a:fld>
            <a:endParaRPr lang="en-US"/>
          </a:p>
        </p:txBody>
      </p:sp>
      <p:sp>
        <p:nvSpPr>
          <p:cNvPr id="2" name="Title 1"/>
          <p:cNvSpPr>
            <a:spLocks noGrp="1"/>
          </p:cNvSpPr>
          <p:nvPr>
            <p:ph type="title"/>
          </p:nvPr>
        </p:nvSpPr>
        <p:spPr/>
        <p:txBody>
          <a:bodyPr/>
          <a:lstStyle>
            <a:lvl1pPr>
              <a:defRPr>
                <a:solidFill>
                  <a:srgbClr val="222B50"/>
                </a:solidFill>
              </a:defRPr>
            </a:lvl1pPr>
          </a:lstStyle>
          <a:p>
            <a:r>
              <a:rPr lang="en-US"/>
              <a:t>Click to edit Master title style</a:t>
            </a:r>
          </a:p>
        </p:txBody>
      </p:sp>
      <p:grpSp>
        <p:nvGrpSpPr>
          <p:cNvPr id="11" name="Group 10"/>
          <p:cNvGrpSpPr/>
          <p:nvPr/>
        </p:nvGrpSpPr>
        <p:grpSpPr>
          <a:xfrm>
            <a:off x="7993254" y="5389093"/>
            <a:ext cx="4198746" cy="1468907"/>
            <a:chOff x="7993254" y="5389093"/>
            <a:chExt cx="4198746" cy="1468907"/>
          </a:xfrm>
        </p:grpSpPr>
        <p:pic>
          <p:nvPicPr>
            <p:cNvPr id="12" name="Pictur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6" cy="1468907"/>
            </a:xfrm>
            <a:prstGeom prst="rect">
              <a:avLst/>
            </a:prstGeom>
          </p:spPr>
        </p:pic>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 y="0"/>
            <a:ext cx="12187063" cy="6857999"/>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chemeClr val="bg1"/>
                </a:solidFill>
              </a:defRPr>
            </a:lvl1pPr>
          </a:lstStyle>
          <a:p>
            <a:r>
              <a:rPr lang="en-US"/>
              <a:t>Confidential in Confidence</a:t>
            </a:r>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D2349C9-CA89-7749-937D-7666FFABB5A8}" type="slidenum">
              <a:rPr lang="en-US" smtClean="0"/>
              <a:pPr/>
              <a:t>‹#›</a:t>
            </a:fld>
            <a:endParaRPr lang="en-US" dirty="0"/>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0" y="684444"/>
            <a:ext cx="613022" cy="686923"/>
          </a:xfrm>
          <a:prstGeom prst="rect">
            <a:avLst/>
          </a:prstGeom>
        </p:spPr>
      </p:pic>
    </p:spTree>
    <p:extLst/>
  </p:cSld>
  <p:clrMapOvr>
    <a:masterClrMapping/>
  </p:clrMapOvr>
  <p:transition>
    <p:fade thruBlk="1"/>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10_All Image">
    <p:bg>
      <p:bgPr>
        <a:solidFill>
          <a:srgbClr val="EAEFEF"/>
        </a:solidFill>
        <a:effectLst/>
      </p:bgPr>
    </p:bg>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0" y="0"/>
            <a:ext cx="12192000" cy="6858000"/>
          </a:xfrm>
        </p:spPr>
        <p:txBody>
          <a:bodyPr>
            <a:normAutofit/>
          </a:bodyPr>
          <a:lstStyle>
            <a:lvl1pPr>
              <a:buClr>
                <a:srgbClr val="59AF35"/>
              </a:buClr>
              <a:defRPr sz="2400">
                <a:solidFill>
                  <a:schemeClr val="tx1">
                    <a:lumMod val="50000"/>
                    <a:lumOff val="50000"/>
                  </a:schemeClr>
                </a:solidFill>
              </a:defRPr>
            </a:lvl1pPr>
            <a:lvl2pPr>
              <a:buClr>
                <a:srgbClr val="59AF35"/>
              </a:buClr>
              <a:defRPr sz="2000">
                <a:solidFill>
                  <a:schemeClr val="tx1">
                    <a:lumMod val="50000"/>
                    <a:lumOff val="50000"/>
                  </a:schemeClr>
                </a:solidFill>
              </a:defRPr>
            </a:lvl2pPr>
            <a:lvl3pPr>
              <a:buClr>
                <a:srgbClr val="59AF35"/>
              </a:buClr>
              <a:defRPr sz="1800">
                <a:solidFill>
                  <a:schemeClr val="tx1">
                    <a:lumMod val="50000"/>
                    <a:lumOff val="50000"/>
                  </a:schemeClr>
                </a:solidFill>
              </a:defRPr>
            </a:lvl3pPr>
            <a:lvl4pPr>
              <a:buClr>
                <a:srgbClr val="59AF35"/>
              </a:buClr>
              <a:defRPr sz="1600">
                <a:solidFill>
                  <a:schemeClr val="tx1">
                    <a:lumMod val="50000"/>
                    <a:lumOff val="50000"/>
                  </a:schemeClr>
                </a:solidFill>
              </a:defRPr>
            </a:lvl4pPr>
            <a:lvl5pPr>
              <a:buClr>
                <a:srgbClr val="59AF35"/>
              </a:buClr>
              <a:defRPr sz="1600">
                <a:solidFill>
                  <a:schemeClr val="tx1">
                    <a:lumMod val="50000"/>
                    <a:lumOff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7" name="Group 6"/>
          <p:cNvGrpSpPr/>
          <p:nvPr/>
        </p:nvGrpSpPr>
        <p:grpSpPr>
          <a:xfrm>
            <a:off x="7993254" y="5389093"/>
            <a:ext cx="4198745" cy="1468907"/>
            <a:chOff x="7993254" y="5389093"/>
            <a:chExt cx="4198745" cy="1468907"/>
          </a:xfrm>
        </p:grpSpPr>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7_Title and Content">
    <p:bg>
      <p:bgPr>
        <a:solidFill>
          <a:srgbClr val="EAEFEF"/>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838200" y="2069515"/>
            <a:ext cx="10515600" cy="3893460"/>
          </a:xfrm>
        </p:spPr>
        <p:txBody>
          <a:bodyPr/>
          <a:lstStyle>
            <a:lvl1pPr marL="228600" indent="-228600">
              <a:buClr>
                <a:srgbClr val="00B050"/>
              </a:buClr>
              <a:buFont typeface="Wingdings" charset="2"/>
              <a:buChar char="§"/>
              <a:defRPr>
                <a:solidFill>
                  <a:schemeClr val="tx1">
                    <a:lumMod val="50000"/>
                    <a:lumOff val="50000"/>
                  </a:schemeClr>
                </a:solidFill>
              </a:defRPr>
            </a:lvl1pPr>
            <a:lvl2pPr marL="685800" indent="-228600">
              <a:buClr>
                <a:srgbClr val="00B050"/>
              </a:buClr>
              <a:buFont typeface="Wingdings" charset="2"/>
              <a:buChar char="§"/>
              <a:defRPr>
                <a:solidFill>
                  <a:schemeClr val="tx1">
                    <a:lumMod val="50000"/>
                    <a:lumOff val="50000"/>
                  </a:schemeClr>
                </a:solidFill>
              </a:defRPr>
            </a:lvl2pPr>
            <a:lvl3pPr marL="1143000" indent="-228600">
              <a:buClr>
                <a:srgbClr val="00B050"/>
              </a:buClr>
              <a:buFont typeface="Wingdings" charset="2"/>
              <a:buChar char="§"/>
              <a:defRPr>
                <a:solidFill>
                  <a:schemeClr val="tx1">
                    <a:lumMod val="50000"/>
                    <a:lumOff val="50000"/>
                  </a:schemeClr>
                </a:solidFill>
              </a:defRPr>
            </a:lvl3pPr>
            <a:lvl4pPr marL="1600200" indent="-228600">
              <a:buClr>
                <a:srgbClr val="00B050"/>
              </a:buClr>
              <a:buFont typeface="Wingdings" charset="2"/>
              <a:buChar char="§"/>
              <a:defRPr>
                <a:solidFill>
                  <a:schemeClr val="tx1">
                    <a:lumMod val="50000"/>
                    <a:lumOff val="50000"/>
                  </a:schemeClr>
                </a:solidFill>
              </a:defRPr>
            </a:lvl4pPr>
            <a:lvl5pPr marL="2057400" indent="-228600">
              <a:buClr>
                <a:srgbClr val="00B050"/>
              </a:buClr>
              <a:buFont typeface="Wingdings" charset="2"/>
              <a:buChar char="§"/>
              <a:defRPr>
                <a:solidFill>
                  <a:schemeClr val="tx1">
                    <a:lumMod val="50000"/>
                    <a:lumOff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838200" y="6356350"/>
            <a:ext cx="2743200" cy="365125"/>
          </a:xfrm>
        </p:spPr>
        <p:txBody>
          <a:bodyPr/>
          <a:lstStyle>
            <a:lvl1pPr algn="l">
              <a:defRPr>
                <a:solidFill>
                  <a:srgbClr val="222B50"/>
                </a:solidFill>
              </a:defRPr>
            </a:lvl1pPr>
          </a:lstStyle>
          <a:p>
            <a:r>
              <a:rPr lang="en-US"/>
              <a:t>Confidential in Confidence</a:t>
            </a:r>
            <a:endParaRPr lang="en-US" dirty="0"/>
          </a:p>
        </p:txBody>
      </p:sp>
      <p:sp>
        <p:nvSpPr>
          <p:cNvPr id="6" name="Slide Number Placeholder 5"/>
          <p:cNvSpPr>
            <a:spLocks noGrp="1"/>
          </p:cNvSpPr>
          <p:nvPr>
            <p:ph type="sldNum" sz="quarter" idx="12"/>
          </p:nvPr>
        </p:nvSpPr>
        <p:spPr>
          <a:xfrm>
            <a:off x="4724400" y="6356350"/>
            <a:ext cx="2743200" cy="365125"/>
          </a:xfrm>
        </p:spPr>
        <p:txBody>
          <a:bodyPr/>
          <a:lstStyle>
            <a:lvl1pPr algn="ctr">
              <a:defRPr>
                <a:solidFill>
                  <a:srgbClr val="222B50"/>
                </a:solidFill>
              </a:defRPr>
            </a:lvl1pPr>
          </a:lstStyle>
          <a:p>
            <a:fld id="{9D2349C9-CA89-7749-937D-7666FFABB5A8}" type="slidenum">
              <a:rPr lang="en-US" smtClean="0"/>
              <a:pPr/>
              <a:t>‹#›</a:t>
            </a:fld>
            <a:endParaRPr lang="en-US"/>
          </a:p>
        </p:txBody>
      </p:sp>
      <p:sp>
        <p:nvSpPr>
          <p:cNvPr id="5" name="Title 4"/>
          <p:cNvSpPr>
            <a:spLocks noGrp="1"/>
          </p:cNvSpPr>
          <p:nvPr>
            <p:ph type="title"/>
          </p:nvPr>
        </p:nvSpPr>
        <p:spPr/>
        <p:txBody>
          <a:bodyPr/>
          <a:lstStyle>
            <a:lvl1pPr>
              <a:defRPr>
                <a:solidFill>
                  <a:srgbClr val="222B50"/>
                </a:solidFill>
              </a:defRPr>
            </a:lvl1pPr>
          </a:lstStyle>
          <a:p>
            <a:r>
              <a:rPr lang="en-US"/>
              <a:t>Click to edit Master title style</a:t>
            </a:r>
            <a:endParaRPr lang="en-US" dirty="0"/>
          </a:p>
        </p:txBody>
      </p:sp>
      <p:grpSp>
        <p:nvGrpSpPr>
          <p:cNvPr id="9" name="Group 8"/>
          <p:cNvGrpSpPr/>
          <p:nvPr/>
        </p:nvGrpSpPr>
        <p:grpSpPr>
          <a:xfrm>
            <a:off x="7993254" y="5389093"/>
            <a:ext cx="4198745" cy="1468907"/>
            <a:chOff x="7993254" y="5389093"/>
            <a:chExt cx="4198745" cy="1468907"/>
          </a:xfrm>
        </p:grpSpPr>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7_Two Content">
    <p:bg>
      <p:bgPr>
        <a:solidFill>
          <a:srgbClr val="EAEFEF"/>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2373196"/>
            <a:ext cx="5181600" cy="3300646"/>
          </a:xfrm>
        </p:spPr>
        <p:txBody>
          <a:bodyPr/>
          <a:lstStyle>
            <a:lvl1pPr marL="228600" indent="-228600">
              <a:buClr>
                <a:srgbClr val="00B050"/>
              </a:buClr>
              <a:buFont typeface="Wingdings" charset="2"/>
              <a:buChar char="§"/>
              <a:defRPr>
                <a:solidFill>
                  <a:schemeClr val="tx1">
                    <a:lumMod val="50000"/>
                    <a:lumOff val="50000"/>
                  </a:schemeClr>
                </a:solidFill>
              </a:defRPr>
            </a:lvl1pPr>
            <a:lvl2pPr marL="685800" indent="-228600">
              <a:buClr>
                <a:srgbClr val="00B050"/>
              </a:buClr>
              <a:buFont typeface="Wingdings" charset="2"/>
              <a:buChar char="§"/>
              <a:defRPr>
                <a:solidFill>
                  <a:schemeClr val="tx1">
                    <a:lumMod val="50000"/>
                    <a:lumOff val="50000"/>
                  </a:schemeClr>
                </a:solidFill>
              </a:defRPr>
            </a:lvl2pPr>
            <a:lvl3pPr marL="1143000" indent="-228600">
              <a:buClr>
                <a:srgbClr val="00B050"/>
              </a:buClr>
              <a:buFont typeface="Wingdings" charset="2"/>
              <a:buChar char="§"/>
              <a:defRPr>
                <a:solidFill>
                  <a:schemeClr val="tx1">
                    <a:lumMod val="50000"/>
                    <a:lumOff val="50000"/>
                  </a:schemeClr>
                </a:solidFill>
              </a:defRPr>
            </a:lvl3pPr>
            <a:lvl4pPr marL="1600200" indent="-228600">
              <a:buClr>
                <a:srgbClr val="00B050"/>
              </a:buClr>
              <a:buFont typeface="Wingdings" charset="2"/>
              <a:buChar char="§"/>
              <a:defRPr>
                <a:solidFill>
                  <a:schemeClr val="tx1">
                    <a:lumMod val="50000"/>
                    <a:lumOff val="50000"/>
                  </a:schemeClr>
                </a:solidFill>
              </a:defRPr>
            </a:lvl4pPr>
            <a:lvl5pPr marL="2057400" indent="-228600">
              <a:buClr>
                <a:srgbClr val="00B050"/>
              </a:buClr>
              <a:buFont typeface="Wingdings" charset="2"/>
              <a:buChar char="§"/>
              <a:defRPr>
                <a:solidFill>
                  <a:schemeClr val="tx1">
                    <a:lumMod val="50000"/>
                    <a:lumOff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373196"/>
            <a:ext cx="5181600" cy="3300646"/>
          </a:xfrm>
        </p:spPr>
        <p:txBody>
          <a:bodyPr/>
          <a:lstStyle>
            <a:lvl1pPr marL="228600" indent="-228600">
              <a:buClr>
                <a:srgbClr val="00B050"/>
              </a:buClr>
              <a:buFont typeface="Wingdings" charset="2"/>
              <a:buChar char="§"/>
              <a:defRPr>
                <a:solidFill>
                  <a:schemeClr val="tx1">
                    <a:lumMod val="50000"/>
                    <a:lumOff val="50000"/>
                  </a:schemeClr>
                </a:solidFill>
              </a:defRPr>
            </a:lvl1pPr>
            <a:lvl2pPr marL="685800" indent="-228600">
              <a:buClr>
                <a:srgbClr val="00B050"/>
              </a:buClr>
              <a:buFont typeface="Wingdings" charset="2"/>
              <a:buChar char="§"/>
              <a:defRPr>
                <a:solidFill>
                  <a:schemeClr val="tx1">
                    <a:lumMod val="50000"/>
                    <a:lumOff val="50000"/>
                  </a:schemeClr>
                </a:solidFill>
              </a:defRPr>
            </a:lvl2pPr>
            <a:lvl3pPr marL="1143000" indent="-228600">
              <a:buClr>
                <a:srgbClr val="00B050"/>
              </a:buClr>
              <a:buFont typeface="Wingdings" charset="2"/>
              <a:buChar char="§"/>
              <a:defRPr>
                <a:solidFill>
                  <a:schemeClr val="tx1">
                    <a:lumMod val="50000"/>
                    <a:lumOff val="50000"/>
                  </a:schemeClr>
                </a:solidFill>
              </a:defRPr>
            </a:lvl3pPr>
            <a:lvl4pPr marL="1600200" indent="-228600">
              <a:buClr>
                <a:srgbClr val="00B050"/>
              </a:buClr>
              <a:buFont typeface="Wingdings" charset="2"/>
              <a:buChar char="§"/>
              <a:defRPr>
                <a:solidFill>
                  <a:schemeClr val="tx1">
                    <a:lumMod val="50000"/>
                    <a:lumOff val="50000"/>
                  </a:schemeClr>
                </a:solidFill>
              </a:defRPr>
            </a:lvl4pPr>
            <a:lvl5pPr marL="2057400" indent="-228600">
              <a:buClr>
                <a:srgbClr val="00B050"/>
              </a:buClr>
              <a:buFont typeface="Wingdings" charset="2"/>
              <a:buChar char="§"/>
              <a:defRPr>
                <a:solidFill>
                  <a:schemeClr val="tx1">
                    <a:lumMod val="50000"/>
                    <a:lumOff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solidFill>
                  <a:srgbClr val="222B50"/>
                </a:solidFill>
              </a:defRPr>
            </a:lvl1pPr>
          </a:lstStyle>
          <a:p>
            <a:r>
              <a:rPr lang="en-US" dirty="0"/>
              <a:t>Confidential in Confidence</a:t>
            </a:r>
          </a:p>
        </p:txBody>
      </p:sp>
      <p:sp>
        <p:nvSpPr>
          <p:cNvPr id="7" name="Slide Number Placeholder 6"/>
          <p:cNvSpPr>
            <a:spLocks noGrp="1"/>
          </p:cNvSpPr>
          <p:nvPr>
            <p:ph type="sldNum" sz="quarter" idx="12"/>
          </p:nvPr>
        </p:nvSpPr>
        <p:spPr/>
        <p:txBody>
          <a:bodyPr/>
          <a:lstStyle>
            <a:lvl1pPr>
              <a:defRPr>
                <a:solidFill>
                  <a:srgbClr val="222B50"/>
                </a:solidFill>
              </a:defRPr>
            </a:lvl1pPr>
          </a:lstStyle>
          <a:p>
            <a:fld id="{9D2349C9-CA89-7749-937D-7666FFABB5A8}" type="slidenum">
              <a:rPr lang="en-US" smtClean="0"/>
              <a:pPr/>
              <a:t>‹#›</a:t>
            </a:fld>
            <a:endParaRPr lang="en-US"/>
          </a:p>
        </p:txBody>
      </p:sp>
      <p:sp>
        <p:nvSpPr>
          <p:cNvPr id="2" name="Title 1"/>
          <p:cNvSpPr>
            <a:spLocks noGrp="1"/>
          </p:cNvSpPr>
          <p:nvPr>
            <p:ph type="title"/>
          </p:nvPr>
        </p:nvSpPr>
        <p:spPr/>
        <p:txBody>
          <a:bodyPr/>
          <a:lstStyle>
            <a:lvl1pPr>
              <a:defRPr>
                <a:solidFill>
                  <a:srgbClr val="222B50"/>
                </a:solidFill>
              </a:defRPr>
            </a:lvl1pPr>
          </a:lstStyle>
          <a:p>
            <a:r>
              <a:rPr lang="en-US"/>
              <a:t>Click to edit Master title style</a:t>
            </a:r>
          </a:p>
        </p:txBody>
      </p:sp>
      <p:grpSp>
        <p:nvGrpSpPr>
          <p:cNvPr id="11" name="Group 10"/>
          <p:cNvGrpSpPr/>
          <p:nvPr/>
        </p:nvGrpSpPr>
        <p:grpSpPr>
          <a:xfrm>
            <a:off x="7993254" y="5389093"/>
            <a:ext cx="4198745" cy="1468907"/>
            <a:chOff x="7993254" y="5389093"/>
            <a:chExt cx="4198745" cy="1468907"/>
          </a:xfrm>
        </p:grpSpPr>
        <p:pic>
          <p:nvPicPr>
            <p:cNvPr id="12" name="Pictur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6_Comparison">
    <p:bg>
      <p:bgPr>
        <a:solidFill>
          <a:srgbClr val="EAEFE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solidFill>
                  <a:srgbClr val="222B50"/>
                </a:solidFill>
              </a:defRPr>
            </a:lvl1p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normAutofit/>
          </a:bodyPr>
          <a:lstStyle>
            <a:lvl1pPr marL="0" indent="0">
              <a:buNone/>
              <a:defRPr sz="2800" b="0" i="0">
                <a:solidFill>
                  <a:schemeClr val="tx1">
                    <a:lumMod val="50000"/>
                    <a:lumOff val="50000"/>
                  </a:schemeClr>
                </a:solidFill>
                <a:latin typeface="Open Sans Light" charset="0"/>
                <a:ea typeface="Open Sans Light" charset="0"/>
                <a:cs typeface="Open Sans Light"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normAutofit/>
          </a:bodyPr>
          <a:lstStyle>
            <a:lvl1pPr>
              <a:buClr>
                <a:srgbClr val="00B050"/>
              </a:buClr>
              <a:defRPr sz="2400">
                <a:solidFill>
                  <a:schemeClr val="tx1">
                    <a:lumMod val="50000"/>
                    <a:lumOff val="50000"/>
                  </a:schemeClr>
                </a:solidFill>
              </a:defRPr>
            </a:lvl1pPr>
            <a:lvl2pPr>
              <a:buClr>
                <a:srgbClr val="00B050"/>
              </a:buClr>
              <a:defRPr sz="2000">
                <a:solidFill>
                  <a:schemeClr val="tx1">
                    <a:lumMod val="50000"/>
                    <a:lumOff val="50000"/>
                  </a:schemeClr>
                </a:solidFill>
              </a:defRPr>
            </a:lvl2pPr>
            <a:lvl3pPr>
              <a:buClr>
                <a:srgbClr val="00B050"/>
              </a:buClr>
              <a:defRPr sz="1800">
                <a:solidFill>
                  <a:schemeClr val="tx1">
                    <a:lumMod val="50000"/>
                    <a:lumOff val="50000"/>
                  </a:schemeClr>
                </a:solidFill>
              </a:defRPr>
            </a:lvl3pPr>
            <a:lvl4pPr>
              <a:buClr>
                <a:srgbClr val="00B050"/>
              </a:buClr>
              <a:defRPr sz="1600">
                <a:solidFill>
                  <a:schemeClr val="tx1">
                    <a:lumMod val="50000"/>
                    <a:lumOff val="50000"/>
                  </a:schemeClr>
                </a:solidFill>
              </a:defRPr>
            </a:lvl4pPr>
            <a:lvl5pPr>
              <a:buClr>
                <a:srgbClr val="00B050"/>
              </a:buClr>
              <a:defRPr sz="1600">
                <a:solidFill>
                  <a:schemeClr val="tx1">
                    <a:lumMod val="50000"/>
                    <a:lumOff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normAutofit/>
          </a:bodyPr>
          <a:lstStyle>
            <a:lvl1pPr marL="0" indent="0">
              <a:buNone/>
              <a:defRPr sz="2800" b="0" i="0">
                <a:solidFill>
                  <a:schemeClr val="tx1">
                    <a:lumMod val="50000"/>
                    <a:lumOff val="50000"/>
                  </a:schemeClr>
                </a:solidFill>
                <a:latin typeface="Open Sans Light" charset="0"/>
                <a:ea typeface="Open Sans Light" charset="0"/>
                <a:cs typeface="Open Sans Light"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normAutofit/>
          </a:bodyPr>
          <a:lstStyle>
            <a:lvl1pPr>
              <a:buClr>
                <a:srgbClr val="00B050"/>
              </a:buClr>
              <a:defRPr sz="2400">
                <a:solidFill>
                  <a:schemeClr val="tx1">
                    <a:lumMod val="50000"/>
                    <a:lumOff val="50000"/>
                  </a:schemeClr>
                </a:solidFill>
              </a:defRPr>
            </a:lvl1pPr>
            <a:lvl2pPr>
              <a:buClr>
                <a:srgbClr val="00B050"/>
              </a:buClr>
              <a:defRPr sz="2000">
                <a:solidFill>
                  <a:schemeClr val="tx1">
                    <a:lumMod val="50000"/>
                    <a:lumOff val="50000"/>
                  </a:schemeClr>
                </a:solidFill>
              </a:defRPr>
            </a:lvl2pPr>
            <a:lvl3pPr>
              <a:buClr>
                <a:srgbClr val="00B050"/>
              </a:buClr>
              <a:defRPr sz="1800">
                <a:solidFill>
                  <a:schemeClr val="tx1">
                    <a:lumMod val="50000"/>
                    <a:lumOff val="50000"/>
                  </a:schemeClr>
                </a:solidFill>
              </a:defRPr>
            </a:lvl3pPr>
            <a:lvl4pPr>
              <a:buClr>
                <a:srgbClr val="00B050"/>
              </a:buClr>
              <a:defRPr sz="1600">
                <a:solidFill>
                  <a:schemeClr val="tx1">
                    <a:lumMod val="50000"/>
                    <a:lumOff val="50000"/>
                  </a:schemeClr>
                </a:solidFill>
              </a:defRPr>
            </a:lvl4pPr>
            <a:lvl5pPr>
              <a:buClr>
                <a:srgbClr val="00B050"/>
              </a:buClr>
              <a:defRPr sz="1600">
                <a:solidFill>
                  <a:schemeClr val="tx1">
                    <a:lumMod val="50000"/>
                    <a:lumOff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222B50"/>
                </a:solidFill>
              </a:defRPr>
            </a:lvl1pPr>
          </a:lstStyle>
          <a:p>
            <a:r>
              <a:rPr lang="en-US"/>
              <a:t>Confidential in Confidence</a:t>
            </a:r>
            <a:endParaRPr lang="en-US" dirty="0"/>
          </a:p>
        </p:txBody>
      </p:sp>
      <p:sp>
        <p:nvSpPr>
          <p:cNvPr id="9" name="Slide Number Placeholder 8"/>
          <p:cNvSpPr>
            <a:spLocks noGrp="1"/>
          </p:cNvSpPr>
          <p:nvPr>
            <p:ph type="sldNum" sz="quarter" idx="12"/>
          </p:nvPr>
        </p:nvSpPr>
        <p:spPr/>
        <p:txBody>
          <a:bodyPr/>
          <a:lstStyle>
            <a:lvl1pPr>
              <a:defRPr>
                <a:solidFill>
                  <a:srgbClr val="222B50"/>
                </a:solidFill>
              </a:defRPr>
            </a:lvl1pPr>
          </a:lstStyle>
          <a:p>
            <a:fld id="{9D2349C9-CA89-7749-937D-7666FFABB5A8}" type="slidenum">
              <a:rPr lang="en-US" smtClean="0"/>
              <a:pPr/>
              <a:t>‹#›</a:t>
            </a:fld>
            <a:endParaRPr lang="en-US"/>
          </a:p>
        </p:txBody>
      </p:sp>
      <p:grpSp>
        <p:nvGrpSpPr>
          <p:cNvPr id="12" name="Group 11"/>
          <p:cNvGrpSpPr/>
          <p:nvPr/>
        </p:nvGrpSpPr>
        <p:grpSpPr>
          <a:xfrm>
            <a:off x="7993254" y="5389093"/>
            <a:ext cx="4198745" cy="1468907"/>
            <a:chOff x="7993254" y="5389093"/>
            <a:chExt cx="4198745" cy="1468907"/>
          </a:xfrm>
        </p:grpSpPr>
        <p:pic>
          <p:nvPicPr>
            <p:cNvPr id="13" name="Picture 1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6_Title Only">
    <p:bg>
      <p:bgPr>
        <a:solidFill>
          <a:srgbClr val="EAEFE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22B50"/>
                </a:solidFill>
              </a:defRPr>
            </a:lvl1pPr>
          </a:lstStyle>
          <a:p>
            <a:r>
              <a:rPr lang="en-US"/>
              <a:t>Click to edit Master title style</a:t>
            </a:r>
          </a:p>
        </p:txBody>
      </p:sp>
      <p:sp>
        <p:nvSpPr>
          <p:cNvPr id="3" name="Date Placeholder 2"/>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222B50"/>
                </a:solidFill>
              </a:defRPr>
            </a:lvl1pPr>
          </a:lstStyle>
          <a:p>
            <a:r>
              <a:rPr lang="en-US" dirty="0"/>
              <a:t>Confidential in Confidence</a:t>
            </a:r>
          </a:p>
        </p:txBody>
      </p:sp>
      <p:sp>
        <p:nvSpPr>
          <p:cNvPr id="5" name="Slide Number Placeholder 4"/>
          <p:cNvSpPr>
            <a:spLocks noGrp="1"/>
          </p:cNvSpPr>
          <p:nvPr>
            <p:ph type="sldNum" sz="quarter" idx="12"/>
          </p:nvPr>
        </p:nvSpPr>
        <p:spPr/>
        <p:txBody>
          <a:bodyPr/>
          <a:lstStyle>
            <a:lvl1pPr>
              <a:defRPr>
                <a:solidFill>
                  <a:srgbClr val="222B50"/>
                </a:solidFill>
              </a:defRPr>
            </a:lvl1pPr>
          </a:lstStyle>
          <a:p>
            <a:fld id="{9D2349C9-CA89-7749-937D-7666FFABB5A8}" type="slidenum">
              <a:rPr lang="en-US" smtClean="0"/>
              <a:pPr/>
              <a:t>‹#›</a:t>
            </a:fld>
            <a:endParaRPr lang="en-US"/>
          </a:p>
        </p:txBody>
      </p:sp>
      <p:grpSp>
        <p:nvGrpSpPr>
          <p:cNvPr id="8" name="Group 7"/>
          <p:cNvGrpSpPr/>
          <p:nvPr/>
        </p:nvGrpSpPr>
        <p:grpSpPr>
          <a:xfrm>
            <a:off x="7993254" y="5389093"/>
            <a:ext cx="4198745" cy="1468907"/>
            <a:chOff x="7993254" y="5389093"/>
            <a:chExt cx="4198745" cy="1468907"/>
          </a:xfrm>
        </p:grpSpPr>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6_Blank">
    <p:bg>
      <p:bgPr>
        <a:solidFill>
          <a:srgbClr val="EAEFEF"/>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222B50"/>
                </a:solidFill>
              </a:defRPr>
            </a:lvl1pPr>
          </a:lstStyle>
          <a:p>
            <a:r>
              <a:rPr lang="en-US"/>
              <a:t>Confidential in Confidence</a:t>
            </a:r>
            <a:endParaRPr lang="en-US" dirty="0"/>
          </a:p>
        </p:txBody>
      </p:sp>
      <p:sp>
        <p:nvSpPr>
          <p:cNvPr id="4" name="Slide Number Placeholder 3"/>
          <p:cNvSpPr>
            <a:spLocks noGrp="1"/>
          </p:cNvSpPr>
          <p:nvPr>
            <p:ph type="sldNum" sz="quarter" idx="12"/>
          </p:nvPr>
        </p:nvSpPr>
        <p:spPr/>
        <p:txBody>
          <a:bodyPr/>
          <a:lstStyle>
            <a:lvl1pPr>
              <a:defRPr>
                <a:solidFill>
                  <a:srgbClr val="222B50"/>
                </a:solidFill>
              </a:defRPr>
            </a:lvl1pPr>
          </a:lstStyle>
          <a:p>
            <a:fld id="{9D2349C9-CA89-7749-937D-7666FFABB5A8}" type="slidenum">
              <a:rPr lang="en-US" smtClean="0"/>
              <a:pPr/>
              <a:t>‹#›</a:t>
            </a:fld>
            <a:endParaRPr lang="en-US"/>
          </a:p>
        </p:txBody>
      </p:sp>
      <p:grpSp>
        <p:nvGrpSpPr>
          <p:cNvPr id="7" name="Group 6"/>
          <p:cNvGrpSpPr/>
          <p:nvPr/>
        </p:nvGrpSpPr>
        <p:grpSpPr>
          <a:xfrm>
            <a:off x="7993254" y="5389093"/>
            <a:ext cx="4198745" cy="1468907"/>
            <a:chOff x="7993254" y="5389093"/>
            <a:chExt cx="4198745" cy="1468907"/>
          </a:xfrm>
        </p:grpSpPr>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6_Content with Caption">
    <p:bg>
      <p:bgPr>
        <a:solidFill>
          <a:srgbClr val="EAEFE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987425"/>
            <a:ext cx="6627812" cy="574676"/>
          </a:xfrm>
        </p:spPr>
        <p:txBody>
          <a:bodyPr anchor="b">
            <a:normAutofit/>
          </a:bodyPr>
          <a:lstStyle>
            <a:lvl1pPr>
              <a:defRPr sz="2400">
                <a:solidFill>
                  <a:srgbClr val="222B50"/>
                </a:solidFill>
              </a:defRPr>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solidFill>
                  <a:schemeClr val="tx1">
                    <a:lumMod val="50000"/>
                    <a:lumOff val="50000"/>
                  </a:schemeClr>
                </a:solidFill>
              </a:defRPr>
            </a:lvl1pPr>
            <a:lvl2pPr>
              <a:defRPr sz="2800">
                <a:solidFill>
                  <a:schemeClr val="tx1">
                    <a:lumMod val="50000"/>
                    <a:lumOff val="50000"/>
                  </a:schemeClr>
                </a:solidFill>
              </a:defRPr>
            </a:lvl2pPr>
            <a:lvl3pPr>
              <a:defRPr sz="2400">
                <a:solidFill>
                  <a:schemeClr val="tx1">
                    <a:lumMod val="50000"/>
                    <a:lumOff val="50000"/>
                  </a:schemeClr>
                </a:solidFill>
              </a:defRPr>
            </a:lvl3pPr>
            <a:lvl4pPr>
              <a:defRPr sz="2000">
                <a:solidFill>
                  <a:schemeClr val="tx1">
                    <a:lumMod val="50000"/>
                    <a:lumOff val="50000"/>
                  </a:schemeClr>
                </a:solidFill>
              </a:defRPr>
            </a:lvl4pPr>
            <a:lvl5pPr>
              <a:defRPr sz="2000">
                <a:solidFill>
                  <a:schemeClr val="tx1">
                    <a:lumMod val="50000"/>
                    <a:lumOff val="50000"/>
                  </a:schemeClr>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rgbClr val="222B5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222B50"/>
                </a:solidFill>
              </a:defRPr>
            </a:lvl1pPr>
          </a:lstStyle>
          <a:p>
            <a:r>
              <a:rPr lang="en-US"/>
              <a:t>Confidential in Confidence</a:t>
            </a:r>
            <a:endParaRPr lang="en-US" dirty="0"/>
          </a:p>
        </p:txBody>
      </p:sp>
      <p:sp>
        <p:nvSpPr>
          <p:cNvPr id="7" name="Slide Number Placeholder 6"/>
          <p:cNvSpPr>
            <a:spLocks noGrp="1"/>
          </p:cNvSpPr>
          <p:nvPr>
            <p:ph type="sldNum" sz="quarter" idx="12"/>
          </p:nvPr>
        </p:nvSpPr>
        <p:spPr/>
        <p:txBody>
          <a:bodyPr/>
          <a:lstStyle>
            <a:lvl1pPr>
              <a:defRPr>
                <a:solidFill>
                  <a:srgbClr val="222B50"/>
                </a:solidFill>
              </a:defRPr>
            </a:lvl1pPr>
          </a:lstStyle>
          <a:p>
            <a:fld id="{9D2349C9-CA89-7749-937D-7666FFABB5A8}" type="slidenum">
              <a:rPr lang="en-US" smtClean="0"/>
              <a:pPr/>
              <a:t>‹#›</a:t>
            </a:fld>
            <a:endParaRPr lang="en-US"/>
          </a:p>
        </p:txBody>
      </p:sp>
      <p:grpSp>
        <p:nvGrpSpPr>
          <p:cNvPr id="10" name="Group 9"/>
          <p:cNvGrpSpPr/>
          <p:nvPr/>
        </p:nvGrpSpPr>
        <p:grpSpPr>
          <a:xfrm>
            <a:off x="7993254" y="5389093"/>
            <a:ext cx="4198745" cy="1468907"/>
            <a:chOff x="7993254" y="5389093"/>
            <a:chExt cx="4198745" cy="1468907"/>
          </a:xfrm>
        </p:grpSpPr>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6_Picture with Caption">
    <p:bg>
      <p:bgPr>
        <a:solidFill>
          <a:srgbClr val="EAEFE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987425"/>
            <a:ext cx="8716807" cy="574676"/>
          </a:xfrm>
        </p:spPr>
        <p:txBody>
          <a:bodyPr anchor="b">
            <a:normAutofit/>
          </a:bodyPr>
          <a:lstStyle>
            <a:lvl1pPr>
              <a:defRPr sz="2400">
                <a:solidFill>
                  <a:srgbClr val="222B50"/>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rgbClr val="222B5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222B50"/>
                </a:solidFill>
              </a:defRPr>
            </a:lvl1pPr>
          </a:lstStyle>
          <a:p>
            <a:r>
              <a:rPr lang="en-US"/>
              <a:t>Confidential in Confidence</a:t>
            </a:r>
            <a:endParaRPr lang="en-US" dirty="0"/>
          </a:p>
        </p:txBody>
      </p:sp>
      <p:sp>
        <p:nvSpPr>
          <p:cNvPr id="7" name="Slide Number Placeholder 6"/>
          <p:cNvSpPr>
            <a:spLocks noGrp="1"/>
          </p:cNvSpPr>
          <p:nvPr>
            <p:ph type="sldNum" sz="quarter" idx="12"/>
          </p:nvPr>
        </p:nvSpPr>
        <p:spPr/>
        <p:txBody>
          <a:bodyPr/>
          <a:lstStyle>
            <a:lvl1pPr>
              <a:defRPr>
                <a:solidFill>
                  <a:srgbClr val="222B50"/>
                </a:solidFill>
              </a:defRPr>
            </a:lvl1pPr>
          </a:lstStyle>
          <a:p>
            <a:fld id="{9D2349C9-CA89-7749-937D-7666FFABB5A8}" type="slidenum">
              <a:rPr lang="en-US" smtClean="0"/>
              <a:pPr/>
              <a:t>‹#›</a:t>
            </a:fld>
            <a:endParaRPr lang="en-US"/>
          </a:p>
        </p:txBody>
      </p:sp>
      <p:grpSp>
        <p:nvGrpSpPr>
          <p:cNvPr id="10" name="Group 9"/>
          <p:cNvGrpSpPr/>
          <p:nvPr/>
        </p:nvGrpSpPr>
        <p:grpSpPr>
          <a:xfrm>
            <a:off x="7993254" y="5389093"/>
            <a:ext cx="4198745" cy="1468907"/>
            <a:chOff x="7993254" y="5389093"/>
            <a:chExt cx="4198745" cy="1468907"/>
          </a:xfrm>
        </p:grpSpPr>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8_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069515"/>
            <a:ext cx="10515600" cy="3893460"/>
          </a:xfrm>
        </p:spPr>
        <p:txBody>
          <a:bodyPr/>
          <a:lstStyle>
            <a:lvl1pPr marL="228600" indent="-228600">
              <a:buClr>
                <a:srgbClr val="00B050"/>
              </a:buClr>
              <a:buFont typeface="Wingdings" charset="2"/>
              <a:buChar char="§"/>
              <a:defRPr>
                <a:solidFill>
                  <a:schemeClr val="tx1">
                    <a:lumMod val="50000"/>
                    <a:lumOff val="50000"/>
                  </a:schemeClr>
                </a:solidFill>
              </a:defRPr>
            </a:lvl1pPr>
            <a:lvl2pPr marL="685800" indent="-228600">
              <a:buClr>
                <a:srgbClr val="00B050"/>
              </a:buClr>
              <a:buFont typeface="Wingdings" charset="2"/>
              <a:buChar char="§"/>
              <a:defRPr>
                <a:solidFill>
                  <a:schemeClr val="tx1">
                    <a:lumMod val="50000"/>
                    <a:lumOff val="50000"/>
                  </a:schemeClr>
                </a:solidFill>
              </a:defRPr>
            </a:lvl2pPr>
            <a:lvl3pPr marL="1143000" indent="-228600">
              <a:buClr>
                <a:srgbClr val="00B050"/>
              </a:buClr>
              <a:buFont typeface="Wingdings" charset="2"/>
              <a:buChar char="§"/>
              <a:defRPr>
                <a:solidFill>
                  <a:schemeClr val="tx1">
                    <a:lumMod val="50000"/>
                    <a:lumOff val="50000"/>
                  </a:schemeClr>
                </a:solidFill>
              </a:defRPr>
            </a:lvl3pPr>
            <a:lvl4pPr marL="1600200" indent="-228600">
              <a:buClr>
                <a:srgbClr val="00B050"/>
              </a:buClr>
              <a:buFont typeface="Wingdings" charset="2"/>
              <a:buChar char="§"/>
              <a:defRPr>
                <a:solidFill>
                  <a:schemeClr val="tx1">
                    <a:lumMod val="50000"/>
                    <a:lumOff val="50000"/>
                  </a:schemeClr>
                </a:solidFill>
              </a:defRPr>
            </a:lvl4pPr>
            <a:lvl5pPr marL="2057400" indent="-228600">
              <a:buClr>
                <a:srgbClr val="00B050"/>
              </a:buClr>
              <a:buFont typeface="Wingdings" charset="2"/>
              <a:buChar char="§"/>
              <a:defRPr>
                <a:solidFill>
                  <a:schemeClr val="tx1">
                    <a:lumMod val="50000"/>
                    <a:lumOff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p:spPr>
        <p:txBody>
          <a:bodyPr/>
          <a:lstStyle>
            <a:lvl1pPr algn="l">
              <a:defRPr>
                <a:solidFill>
                  <a:srgbClr val="222B50"/>
                </a:solidFill>
              </a:defRPr>
            </a:lvl1pPr>
          </a:lstStyle>
          <a:p>
            <a:r>
              <a:rPr lang="en-US"/>
              <a:t>Confidential in Confidence</a:t>
            </a:r>
            <a:endParaRPr lang="en-US" dirty="0"/>
          </a:p>
        </p:txBody>
      </p:sp>
      <p:sp>
        <p:nvSpPr>
          <p:cNvPr id="6" name="Slide Number Placeholder 5"/>
          <p:cNvSpPr>
            <a:spLocks noGrp="1"/>
          </p:cNvSpPr>
          <p:nvPr>
            <p:ph type="sldNum" sz="quarter" idx="12"/>
          </p:nvPr>
        </p:nvSpPr>
        <p:spPr/>
        <p:txBody>
          <a:bodyPr/>
          <a:lstStyle>
            <a:lvl1pPr algn="ctr">
              <a:defRPr>
                <a:solidFill>
                  <a:srgbClr val="222B50"/>
                </a:solidFill>
              </a:defRPr>
            </a:lvl1pPr>
          </a:lstStyle>
          <a:p>
            <a:fld id="{9D2349C9-CA89-7749-937D-7666FFABB5A8}" type="slidenum">
              <a:rPr lang="en-US" smtClean="0"/>
              <a:pPr/>
              <a:t>‹#›</a:t>
            </a:fld>
            <a:endParaRPr lang="en-US"/>
          </a:p>
        </p:txBody>
      </p:sp>
      <p:sp>
        <p:nvSpPr>
          <p:cNvPr id="5" name="Title 4"/>
          <p:cNvSpPr>
            <a:spLocks noGrp="1"/>
          </p:cNvSpPr>
          <p:nvPr>
            <p:ph type="title"/>
          </p:nvPr>
        </p:nvSpPr>
        <p:spPr/>
        <p:txBody>
          <a:bodyPr/>
          <a:lstStyle>
            <a:lvl1pPr>
              <a:defRPr>
                <a:solidFill>
                  <a:srgbClr val="222B50"/>
                </a:solidFill>
              </a:defRPr>
            </a:lvl1pPr>
          </a:lstStyle>
          <a:p>
            <a:r>
              <a:rPr lang="en-US"/>
              <a:t>Click to edit Master title style</a:t>
            </a:r>
            <a:endParaRPr lang="en-US" dirty="0"/>
          </a:p>
        </p:txBody>
      </p:sp>
      <p:grpSp>
        <p:nvGrpSpPr>
          <p:cNvPr id="10" name="Group 9"/>
          <p:cNvGrpSpPr/>
          <p:nvPr/>
        </p:nvGrpSpPr>
        <p:grpSpPr>
          <a:xfrm>
            <a:off x="7993254" y="5389093"/>
            <a:ext cx="4198745" cy="1468907"/>
            <a:chOff x="7993254" y="5389093"/>
            <a:chExt cx="4198745" cy="1468907"/>
          </a:xfrm>
        </p:grpSpPr>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1_Comparison">
    <p:bg>
      <p:bgPr>
        <a:solidFill>
          <a:srgbClr val="EAEFE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solidFill>
                  <a:srgbClr val="222B50"/>
                </a:solidFill>
              </a:defRPr>
            </a:lvl1p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normAutofit/>
          </a:bodyPr>
          <a:lstStyle>
            <a:lvl1pPr marL="0" indent="0">
              <a:buNone/>
              <a:defRPr sz="2800" b="0" i="0">
                <a:solidFill>
                  <a:schemeClr val="tx1">
                    <a:lumMod val="50000"/>
                    <a:lumOff val="50000"/>
                  </a:schemeClr>
                </a:solidFill>
                <a:latin typeface="Open Sans Light" charset="0"/>
                <a:ea typeface="Open Sans Light" charset="0"/>
                <a:cs typeface="Open Sans Light"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normAutofit/>
          </a:bodyPr>
          <a:lstStyle>
            <a:lvl1pPr>
              <a:defRPr sz="2400">
                <a:solidFill>
                  <a:schemeClr val="tx1">
                    <a:lumMod val="50000"/>
                    <a:lumOff val="50000"/>
                  </a:schemeClr>
                </a:solidFill>
              </a:defRPr>
            </a:lvl1pPr>
            <a:lvl2pPr>
              <a:defRPr sz="2000">
                <a:solidFill>
                  <a:schemeClr val="tx1">
                    <a:lumMod val="50000"/>
                    <a:lumOff val="50000"/>
                  </a:schemeClr>
                </a:solidFill>
              </a:defRPr>
            </a:lvl2pPr>
            <a:lvl3pPr>
              <a:defRPr sz="1800">
                <a:solidFill>
                  <a:schemeClr val="tx1">
                    <a:lumMod val="50000"/>
                    <a:lumOff val="50000"/>
                  </a:schemeClr>
                </a:solidFill>
              </a:defRPr>
            </a:lvl3pPr>
            <a:lvl4pPr>
              <a:defRPr sz="1600">
                <a:solidFill>
                  <a:schemeClr val="tx1">
                    <a:lumMod val="50000"/>
                    <a:lumOff val="50000"/>
                  </a:schemeClr>
                </a:solidFill>
              </a:defRPr>
            </a:lvl4pPr>
            <a:lvl5pPr>
              <a:defRPr sz="1600">
                <a:solidFill>
                  <a:schemeClr val="tx1">
                    <a:lumMod val="50000"/>
                    <a:lumOff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normAutofit/>
          </a:bodyPr>
          <a:lstStyle>
            <a:lvl1pPr marL="0" indent="0">
              <a:buNone/>
              <a:defRPr sz="2800" b="0" i="0">
                <a:solidFill>
                  <a:schemeClr val="tx1">
                    <a:lumMod val="50000"/>
                    <a:lumOff val="50000"/>
                  </a:schemeClr>
                </a:solidFill>
                <a:latin typeface="Open Sans Light" charset="0"/>
                <a:ea typeface="Open Sans Light" charset="0"/>
                <a:cs typeface="Open Sans Light"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normAutofit/>
          </a:bodyPr>
          <a:lstStyle>
            <a:lvl1pPr>
              <a:defRPr sz="2400">
                <a:solidFill>
                  <a:schemeClr val="tx1">
                    <a:lumMod val="50000"/>
                    <a:lumOff val="50000"/>
                  </a:schemeClr>
                </a:solidFill>
              </a:defRPr>
            </a:lvl1pPr>
            <a:lvl2pPr>
              <a:defRPr sz="2000">
                <a:solidFill>
                  <a:schemeClr val="tx1">
                    <a:lumMod val="50000"/>
                    <a:lumOff val="50000"/>
                  </a:schemeClr>
                </a:solidFill>
              </a:defRPr>
            </a:lvl2pPr>
            <a:lvl3pPr>
              <a:defRPr sz="1800">
                <a:solidFill>
                  <a:schemeClr val="tx1">
                    <a:lumMod val="50000"/>
                    <a:lumOff val="50000"/>
                  </a:schemeClr>
                </a:solidFill>
              </a:defRPr>
            </a:lvl3pPr>
            <a:lvl4pPr>
              <a:defRPr sz="1600">
                <a:solidFill>
                  <a:schemeClr val="tx1">
                    <a:lumMod val="50000"/>
                    <a:lumOff val="50000"/>
                  </a:schemeClr>
                </a:solidFill>
              </a:defRPr>
            </a:lvl4pPr>
            <a:lvl5pPr>
              <a:defRPr sz="1600">
                <a:solidFill>
                  <a:schemeClr val="tx1">
                    <a:lumMod val="50000"/>
                    <a:lumOff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222B50"/>
                </a:solidFill>
              </a:defRPr>
            </a:lvl1pPr>
          </a:lstStyle>
          <a:p>
            <a:r>
              <a:rPr lang="en-US"/>
              <a:t>Confidential in Confidence</a:t>
            </a:r>
            <a:endParaRPr lang="en-US" dirty="0"/>
          </a:p>
        </p:txBody>
      </p:sp>
      <p:sp>
        <p:nvSpPr>
          <p:cNvPr id="9" name="Slide Number Placeholder 8"/>
          <p:cNvSpPr>
            <a:spLocks noGrp="1"/>
          </p:cNvSpPr>
          <p:nvPr>
            <p:ph type="sldNum" sz="quarter" idx="12"/>
          </p:nvPr>
        </p:nvSpPr>
        <p:spPr/>
        <p:txBody>
          <a:bodyPr/>
          <a:lstStyle>
            <a:lvl1pPr>
              <a:defRPr>
                <a:solidFill>
                  <a:srgbClr val="222B50"/>
                </a:solidFill>
              </a:defRPr>
            </a:lvl1pPr>
          </a:lstStyle>
          <a:p>
            <a:fld id="{9D2349C9-CA89-7749-937D-7666FFABB5A8}" type="slidenum">
              <a:rPr lang="en-US" smtClean="0"/>
              <a:pPr/>
              <a:t>‹#›</a:t>
            </a:fld>
            <a:endParaRPr lang="en-US"/>
          </a:p>
        </p:txBody>
      </p:sp>
      <p:grpSp>
        <p:nvGrpSpPr>
          <p:cNvPr id="12" name="Group 11"/>
          <p:cNvGrpSpPr/>
          <p:nvPr/>
        </p:nvGrpSpPr>
        <p:grpSpPr>
          <a:xfrm>
            <a:off x="7993254" y="5389093"/>
            <a:ext cx="4198746" cy="1468907"/>
            <a:chOff x="7993254" y="5389093"/>
            <a:chExt cx="4198746" cy="1468907"/>
          </a:xfrm>
        </p:grpSpPr>
        <p:pic>
          <p:nvPicPr>
            <p:cNvPr id="13" name="Picture 1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6" cy="1468907"/>
            </a:xfrm>
            <a:prstGeom prst="rect">
              <a:avLst/>
            </a:prstGeom>
          </p:spPr>
        </p:pic>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8_Two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2373196"/>
            <a:ext cx="5181600" cy="3300646"/>
          </a:xfrm>
        </p:spPr>
        <p:txBody>
          <a:bodyPr/>
          <a:lstStyle>
            <a:lvl1pPr>
              <a:buClr>
                <a:srgbClr val="00B050"/>
              </a:buClr>
              <a:defRPr>
                <a:solidFill>
                  <a:schemeClr val="tx1">
                    <a:lumMod val="50000"/>
                    <a:lumOff val="50000"/>
                  </a:schemeClr>
                </a:solidFill>
              </a:defRPr>
            </a:lvl1pPr>
            <a:lvl2pPr>
              <a:buClr>
                <a:srgbClr val="00B050"/>
              </a:buClr>
              <a:defRPr>
                <a:solidFill>
                  <a:schemeClr val="tx1">
                    <a:lumMod val="50000"/>
                    <a:lumOff val="50000"/>
                  </a:schemeClr>
                </a:solidFill>
              </a:defRPr>
            </a:lvl2pPr>
            <a:lvl3pPr>
              <a:buClr>
                <a:srgbClr val="00B050"/>
              </a:buClr>
              <a:defRPr>
                <a:solidFill>
                  <a:schemeClr val="tx1">
                    <a:lumMod val="50000"/>
                    <a:lumOff val="50000"/>
                  </a:schemeClr>
                </a:solidFill>
              </a:defRPr>
            </a:lvl3pPr>
            <a:lvl4pPr>
              <a:buClr>
                <a:srgbClr val="00B050"/>
              </a:buClr>
              <a:defRPr>
                <a:solidFill>
                  <a:schemeClr val="tx1">
                    <a:lumMod val="50000"/>
                    <a:lumOff val="50000"/>
                  </a:schemeClr>
                </a:solidFill>
              </a:defRPr>
            </a:lvl4pPr>
            <a:lvl5pPr>
              <a:buClr>
                <a:srgbClr val="00B050"/>
              </a:buClr>
              <a:defRPr>
                <a:solidFill>
                  <a:schemeClr val="tx1">
                    <a:lumMod val="50000"/>
                    <a:lumOff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373196"/>
            <a:ext cx="5181600" cy="3300646"/>
          </a:xfrm>
        </p:spPr>
        <p:txBody>
          <a:bodyPr/>
          <a:lstStyle>
            <a:lvl1pPr>
              <a:buClr>
                <a:srgbClr val="00B050"/>
              </a:buClr>
              <a:defRPr>
                <a:solidFill>
                  <a:schemeClr val="tx1">
                    <a:lumMod val="50000"/>
                    <a:lumOff val="50000"/>
                  </a:schemeClr>
                </a:solidFill>
              </a:defRPr>
            </a:lvl1pPr>
            <a:lvl2pPr>
              <a:buClr>
                <a:srgbClr val="00B050"/>
              </a:buClr>
              <a:defRPr>
                <a:solidFill>
                  <a:schemeClr val="tx1">
                    <a:lumMod val="50000"/>
                    <a:lumOff val="50000"/>
                  </a:schemeClr>
                </a:solidFill>
              </a:defRPr>
            </a:lvl2pPr>
            <a:lvl3pPr>
              <a:buClr>
                <a:srgbClr val="00B050"/>
              </a:buClr>
              <a:defRPr>
                <a:solidFill>
                  <a:schemeClr val="tx1">
                    <a:lumMod val="50000"/>
                    <a:lumOff val="50000"/>
                  </a:schemeClr>
                </a:solidFill>
              </a:defRPr>
            </a:lvl3pPr>
            <a:lvl4pPr>
              <a:buClr>
                <a:srgbClr val="00B050"/>
              </a:buClr>
              <a:defRPr>
                <a:solidFill>
                  <a:schemeClr val="tx1">
                    <a:lumMod val="50000"/>
                    <a:lumOff val="50000"/>
                  </a:schemeClr>
                </a:solidFill>
              </a:defRPr>
            </a:lvl4pPr>
            <a:lvl5pPr>
              <a:buClr>
                <a:srgbClr val="00B050"/>
              </a:buClr>
              <a:defRPr>
                <a:solidFill>
                  <a:schemeClr val="tx1">
                    <a:lumMod val="50000"/>
                    <a:lumOff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lgn="l">
              <a:defRPr>
                <a:solidFill>
                  <a:srgbClr val="222B50"/>
                </a:solidFill>
              </a:defRPr>
            </a:lvl1pPr>
          </a:lstStyle>
          <a:p>
            <a:r>
              <a:rPr lang="en-US"/>
              <a:t>Confidential in Confidence</a:t>
            </a:r>
            <a:endParaRPr lang="en-US" dirty="0"/>
          </a:p>
        </p:txBody>
      </p:sp>
      <p:sp>
        <p:nvSpPr>
          <p:cNvPr id="7" name="Slide Number Placeholder 6"/>
          <p:cNvSpPr>
            <a:spLocks noGrp="1"/>
          </p:cNvSpPr>
          <p:nvPr>
            <p:ph type="sldNum" sz="quarter" idx="12"/>
          </p:nvPr>
        </p:nvSpPr>
        <p:spPr/>
        <p:txBody>
          <a:bodyPr/>
          <a:lstStyle>
            <a:lvl1pPr>
              <a:defRPr>
                <a:solidFill>
                  <a:srgbClr val="222B50"/>
                </a:solidFill>
              </a:defRPr>
            </a:lvl1pPr>
          </a:lstStyle>
          <a:p>
            <a:fld id="{9D2349C9-CA89-7749-937D-7666FFABB5A8}" type="slidenum">
              <a:rPr lang="en-US" smtClean="0"/>
              <a:pPr/>
              <a:t>‹#›</a:t>
            </a:fld>
            <a:endParaRPr lang="en-US"/>
          </a:p>
        </p:txBody>
      </p:sp>
      <p:sp>
        <p:nvSpPr>
          <p:cNvPr id="2" name="Title 1"/>
          <p:cNvSpPr>
            <a:spLocks noGrp="1"/>
          </p:cNvSpPr>
          <p:nvPr>
            <p:ph type="title"/>
          </p:nvPr>
        </p:nvSpPr>
        <p:spPr/>
        <p:txBody>
          <a:bodyPr/>
          <a:lstStyle>
            <a:lvl1pPr>
              <a:defRPr>
                <a:solidFill>
                  <a:srgbClr val="222B50"/>
                </a:solidFill>
              </a:defRPr>
            </a:lvl1pPr>
          </a:lstStyle>
          <a:p>
            <a:r>
              <a:rPr lang="en-US"/>
              <a:t>Click to edit Master title style</a:t>
            </a:r>
          </a:p>
        </p:txBody>
      </p:sp>
      <p:grpSp>
        <p:nvGrpSpPr>
          <p:cNvPr id="11" name="Group 10"/>
          <p:cNvGrpSpPr/>
          <p:nvPr/>
        </p:nvGrpSpPr>
        <p:grpSpPr>
          <a:xfrm>
            <a:off x="7993254" y="5389093"/>
            <a:ext cx="4198745" cy="1468907"/>
            <a:chOff x="7993254" y="5389093"/>
            <a:chExt cx="4198745" cy="1468907"/>
          </a:xfrm>
        </p:grpSpPr>
        <p:pic>
          <p:nvPicPr>
            <p:cNvPr id="12" name="Pictur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7_Comparis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solidFill>
                  <a:srgbClr val="222B50"/>
                </a:solidFill>
              </a:defRPr>
            </a:lvl1p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normAutofit/>
          </a:bodyPr>
          <a:lstStyle>
            <a:lvl1pPr marL="0" indent="0">
              <a:buNone/>
              <a:defRPr sz="2800" b="0" i="0">
                <a:solidFill>
                  <a:schemeClr val="tx1">
                    <a:lumMod val="50000"/>
                    <a:lumOff val="50000"/>
                  </a:schemeClr>
                </a:solidFill>
                <a:latin typeface="Open Sans Light" charset="0"/>
                <a:ea typeface="Open Sans Light" charset="0"/>
                <a:cs typeface="Open Sans Light"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normAutofit/>
          </a:bodyPr>
          <a:lstStyle>
            <a:lvl1pPr>
              <a:buClr>
                <a:srgbClr val="00B050"/>
              </a:buClr>
              <a:defRPr sz="2400">
                <a:solidFill>
                  <a:schemeClr val="tx1">
                    <a:lumMod val="50000"/>
                    <a:lumOff val="50000"/>
                  </a:schemeClr>
                </a:solidFill>
              </a:defRPr>
            </a:lvl1pPr>
            <a:lvl2pPr>
              <a:buClr>
                <a:srgbClr val="00B050"/>
              </a:buClr>
              <a:defRPr sz="2000">
                <a:solidFill>
                  <a:schemeClr val="tx1">
                    <a:lumMod val="50000"/>
                    <a:lumOff val="50000"/>
                  </a:schemeClr>
                </a:solidFill>
              </a:defRPr>
            </a:lvl2pPr>
            <a:lvl3pPr>
              <a:buClr>
                <a:srgbClr val="00B050"/>
              </a:buClr>
              <a:defRPr sz="1800">
                <a:solidFill>
                  <a:schemeClr val="tx1">
                    <a:lumMod val="50000"/>
                    <a:lumOff val="50000"/>
                  </a:schemeClr>
                </a:solidFill>
              </a:defRPr>
            </a:lvl3pPr>
            <a:lvl4pPr>
              <a:buClr>
                <a:srgbClr val="00B050"/>
              </a:buClr>
              <a:defRPr sz="1600">
                <a:solidFill>
                  <a:schemeClr val="tx1">
                    <a:lumMod val="50000"/>
                    <a:lumOff val="50000"/>
                  </a:schemeClr>
                </a:solidFill>
              </a:defRPr>
            </a:lvl4pPr>
            <a:lvl5pPr>
              <a:buClr>
                <a:srgbClr val="00B050"/>
              </a:buClr>
              <a:defRPr sz="1600">
                <a:solidFill>
                  <a:schemeClr val="tx1">
                    <a:lumMod val="50000"/>
                    <a:lumOff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normAutofit/>
          </a:bodyPr>
          <a:lstStyle>
            <a:lvl1pPr marL="0" indent="0">
              <a:buNone/>
              <a:defRPr sz="2800" b="0" i="0">
                <a:solidFill>
                  <a:schemeClr val="tx1">
                    <a:lumMod val="50000"/>
                    <a:lumOff val="50000"/>
                  </a:schemeClr>
                </a:solidFill>
                <a:latin typeface="Open Sans Light" charset="0"/>
                <a:ea typeface="Open Sans Light" charset="0"/>
                <a:cs typeface="Open Sans Light"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normAutofit/>
          </a:bodyPr>
          <a:lstStyle>
            <a:lvl1pPr>
              <a:buClr>
                <a:srgbClr val="00B050"/>
              </a:buClr>
              <a:defRPr sz="2400">
                <a:solidFill>
                  <a:schemeClr val="tx1">
                    <a:lumMod val="50000"/>
                    <a:lumOff val="50000"/>
                  </a:schemeClr>
                </a:solidFill>
              </a:defRPr>
            </a:lvl1pPr>
            <a:lvl2pPr>
              <a:buClr>
                <a:srgbClr val="00B050"/>
              </a:buClr>
              <a:defRPr sz="2000">
                <a:solidFill>
                  <a:schemeClr val="tx1">
                    <a:lumMod val="50000"/>
                    <a:lumOff val="50000"/>
                  </a:schemeClr>
                </a:solidFill>
              </a:defRPr>
            </a:lvl2pPr>
            <a:lvl3pPr>
              <a:buClr>
                <a:srgbClr val="00B050"/>
              </a:buClr>
              <a:defRPr sz="1800">
                <a:solidFill>
                  <a:schemeClr val="tx1">
                    <a:lumMod val="50000"/>
                    <a:lumOff val="50000"/>
                  </a:schemeClr>
                </a:solidFill>
              </a:defRPr>
            </a:lvl3pPr>
            <a:lvl4pPr>
              <a:buClr>
                <a:srgbClr val="00B050"/>
              </a:buClr>
              <a:defRPr sz="1600">
                <a:solidFill>
                  <a:schemeClr val="tx1">
                    <a:lumMod val="50000"/>
                    <a:lumOff val="50000"/>
                  </a:schemeClr>
                </a:solidFill>
              </a:defRPr>
            </a:lvl4pPr>
            <a:lvl5pPr>
              <a:buClr>
                <a:srgbClr val="00B050"/>
              </a:buClr>
              <a:defRPr sz="1600">
                <a:solidFill>
                  <a:schemeClr val="tx1">
                    <a:lumMod val="50000"/>
                    <a:lumOff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222B50"/>
                </a:solidFill>
              </a:defRPr>
            </a:lvl1pPr>
          </a:lstStyle>
          <a:p>
            <a:r>
              <a:rPr lang="en-US" dirty="0"/>
              <a:t>Confidential in Confidence</a:t>
            </a:r>
          </a:p>
        </p:txBody>
      </p:sp>
      <p:sp>
        <p:nvSpPr>
          <p:cNvPr id="9" name="Slide Number Placeholder 8"/>
          <p:cNvSpPr>
            <a:spLocks noGrp="1"/>
          </p:cNvSpPr>
          <p:nvPr>
            <p:ph type="sldNum" sz="quarter" idx="12"/>
          </p:nvPr>
        </p:nvSpPr>
        <p:spPr/>
        <p:txBody>
          <a:bodyPr/>
          <a:lstStyle>
            <a:lvl1pPr>
              <a:defRPr>
                <a:solidFill>
                  <a:srgbClr val="222B50"/>
                </a:solidFill>
              </a:defRPr>
            </a:lvl1pPr>
          </a:lstStyle>
          <a:p>
            <a:fld id="{9D2349C9-CA89-7749-937D-7666FFABB5A8}" type="slidenum">
              <a:rPr lang="en-US" smtClean="0"/>
              <a:pPr/>
              <a:t>‹#›</a:t>
            </a:fld>
            <a:endParaRPr lang="en-US"/>
          </a:p>
        </p:txBody>
      </p:sp>
      <p:grpSp>
        <p:nvGrpSpPr>
          <p:cNvPr id="12" name="Group 11"/>
          <p:cNvGrpSpPr/>
          <p:nvPr/>
        </p:nvGrpSpPr>
        <p:grpSpPr>
          <a:xfrm>
            <a:off x="7993254" y="5389093"/>
            <a:ext cx="4198745" cy="1468907"/>
            <a:chOff x="7993254" y="5389093"/>
            <a:chExt cx="4198745" cy="1468907"/>
          </a:xfrm>
        </p:grpSpPr>
        <p:pic>
          <p:nvPicPr>
            <p:cNvPr id="13" name="Picture 1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7_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22B50"/>
                </a:solidFill>
              </a:defRPr>
            </a:lvl1pPr>
          </a:lstStyle>
          <a:p>
            <a:r>
              <a:rPr lang="en-US"/>
              <a:t>Click to edit Master title style</a:t>
            </a:r>
          </a:p>
        </p:txBody>
      </p:sp>
      <p:sp>
        <p:nvSpPr>
          <p:cNvPr id="3" name="Date Placeholder 2"/>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222B50"/>
                </a:solidFill>
              </a:defRPr>
            </a:lvl1pPr>
          </a:lstStyle>
          <a:p>
            <a:r>
              <a:rPr lang="en-US"/>
              <a:t>Confidential in Confidence</a:t>
            </a:r>
            <a:endParaRPr lang="en-US" dirty="0"/>
          </a:p>
        </p:txBody>
      </p:sp>
      <p:sp>
        <p:nvSpPr>
          <p:cNvPr id="5" name="Slide Number Placeholder 4"/>
          <p:cNvSpPr>
            <a:spLocks noGrp="1"/>
          </p:cNvSpPr>
          <p:nvPr>
            <p:ph type="sldNum" sz="quarter" idx="12"/>
          </p:nvPr>
        </p:nvSpPr>
        <p:spPr/>
        <p:txBody>
          <a:bodyPr/>
          <a:lstStyle>
            <a:lvl1pPr>
              <a:defRPr>
                <a:solidFill>
                  <a:srgbClr val="222B50"/>
                </a:solidFill>
              </a:defRPr>
            </a:lvl1pPr>
          </a:lstStyle>
          <a:p>
            <a:fld id="{9D2349C9-CA89-7749-937D-7666FFABB5A8}" type="slidenum">
              <a:rPr lang="en-US" smtClean="0"/>
              <a:pPr/>
              <a:t>‹#›</a:t>
            </a:fld>
            <a:endParaRPr lang="en-US"/>
          </a:p>
        </p:txBody>
      </p:sp>
      <p:grpSp>
        <p:nvGrpSpPr>
          <p:cNvPr id="8" name="Group 7"/>
          <p:cNvGrpSpPr/>
          <p:nvPr/>
        </p:nvGrpSpPr>
        <p:grpSpPr>
          <a:xfrm>
            <a:off x="7993254" y="5389093"/>
            <a:ext cx="4198745" cy="1468907"/>
            <a:chOff x="7993254" y="5389093"/>
            <a:chExt cx="4198745" cy="1468907"/>
          </a:xfrm>
        </p:grpSpPr>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7_Blank">
    <p:bg>
      <p:bgPr>
        <a:solidFill>
          <a:schemeClr val="bg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222B50"/>
                </a:solidFill>
              </a:defRPr>
            </a:lvl1pPr>
          </a:lstStyle>
          <a:p>
            <a:r>
              <a:rPr lang="en-US"/>
              <a:t>Confidential in Confidence</a:t>
            </a:r>
            <a:endParaRPr lang="en-US" dirty="0"/>
          </a:p>
        </p:txBody>
      </p:sp>
      <p:sp>
        <p:nvSpPr>
          <p:cNvPr id="4" name="Slide Number Placeholder 3"/>
          <p:cNvSpPr>
            <a:spLocks noGrp="1"/>
          </p:cNvSpPr>
          <p:nvPr>
            <p:ph type="sldNum" sz="quarter" idx="12"/>
          </p:nvPr>
        </p:nvSpPr>
        <p:spPr/>
        <p:txBody>
          <a:bodyPr/>
          <a:lstStyle>
            <a:lvl1pPr>
              <a:defRPr>
                <a:solidFill>
                  <a:srgbClr val="222B50"/>
                </a:solidFill>
              </a:defRPr>
            </a:lvl1pPr>
          </a:lstStyle>
          <a:p>
            <a:fld id="{9D2349C9-CA89-7749-937D-7666FFABB5A8}" type="slidenum">
              <a:rPr lang="en-US" smtClean="0"/>
              <a:pPr/>
              <a:t>‹#›</a:t>
            </a:fld>
            <a:endParaRPr lang="en-US"/>
          </a:p>
        </p:txBody>
      </p:sp>
      <p:grpSp>
        <p:nvGrpSpPr>
          <p:cNvPr id="7" name="Group 6"/>
          <p:cNvGrpSpPr/>
          <p:nvPr/>
        </p:nvGrpSpPr>
        <p:grpSpPr>
          <a:xfrm>
            <a:off x="7993254" y="5389093"/>
            <a:ext cx="4198745" cy="1468907"/>
            <a:chOff x="7993254" y="5389093"/>
            <a:chExt cx="4198745" cy="1468907"/>
          </a:xfrm>
        </p:grpSpPr>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7_Content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987425"/>
            <a:ext cx="6627812" cy="582614"/>
          </a:xfrm>
        </p:spPr>
        <p:txBody>
          <a:bodyPr anchor="b">
            <a:normAutofit/>
          </a:bodyPr>
          <a:lstStyle>
            <a:lvl1pPr>
              <a:defRPr sz="2400">
                <a:solidFill>
                  <a:srgbClr val="222B50"/>
                </a:solidFill>
              </a:defRPr>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buClr>
                <a:srgbClr val="00B050"/>
              </a:buClr>
              <a:defRPr sz="3200">
                <a:solidFill>
                  <a:schemeClr val="tx1">
                    <a:lumMod val="50000"/>
                    <a:lumOff val="50000"/>
                  </a:schemeClr>
                </a:solidFill>
              </a:defRPr>
            </a:lvl1pPr>
            <a:lvl2pPr>
              <a:buClr>
                <a:srgbClr val="00B050"/>
              </a:buClr>
              <a:defRPr sz="2800">
                <a:solidFill>
                  <a:schemeClr val="tx1">
                    <a:lumMod val="50000"/>
                    <a:lumOff val="50000"/>
                  </a:schemeClr>
                </a:solidFill>
              </a:defRPr>
            </a:lvl2pPr>
            <a:lvl3pPr>
              <a:buClr>
                <a:srgbClr val="00B050"/>
              </a:buClr>
              <a:defRPr sz="2400">
                <a:solidFill>
                  <a:schemeClr val="tx1">
                    <a:lumMod val="50000"/>
                    <a:lumOff val="50000"/>
                  </a:schemeClr>
                </a:solidFill>
              </a:defRPr>
            </a:lvl3pPr>
            <a:lvl4pPr>
              <a:buClr>
                <a:srgbClr val="00B050"/>
              </a:buClr>
              <a:defRPr sz="2000">
                <a:solidFill>
                  <a:schemeClr val="tx1">
                    <a:lumMod val="50000"/>
                    <a:lumOff val="50000"/>
                  </a:schemeClr>
                </a:solidFill>
              </a:defRPr>
            </a:lvl4pPr>
            <a:lvl5pPr>
              <a:buClr>
                <a:srgbClr val="00B050"/>
              </a:buClr>
              <a:defRPr sz="2000">
                <a:solidFill>
                  <a:schemeClr val="tx1">
                    <a:lumMod val="50000"/>
                    <a:lumOff val="50000"/>
                  </a:schemeClr>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rgbClr val="222B5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222B50"/>
                </a:solidFill>
              </a:defRPr>
            </a:lvl1pPr>
          </a:lstStyle>
          <a:p>
            <a:r>
              <a:rPr lang="en-US"/>
              <a:t>Confidential in Confidence</a:t>
            </a:r>
            <a:endParaRPr lang="en-US" dirty="0"/>
          </a:p>
        </p:txBody>
      </p:sp>
      <p:sp>
        <p:nvSpPr>
          <p:cNvPr id="7" name="Slide Number Placeholder 6"/>
          <p:cNvSpPr>
            <a:spLocks noGrp="1"/>
          </p:cNvSpPr>
          <p:nvPr>
            <p:ph type="sldNum" sz="quarter" idx="12"/>
          </p:nvPr>
        </p:nvSpPr>
        <p:spPr/>
        <p:txBody>
          <a:bodyPr/>
          <a:lstStyle>
            <a:lvl1pPr>
              <a:defRPr>
                <a:solidFill>
                  <a:srgbClr val="222B50"/>
                </a:solidFill>
              </a:defRPr>
            </a:lvl1pPr>
          </a:lstStyle>
          <a:p>
            <a:fld id="{9D2349C9-CA89-7749-937D-7666FFABB5A8}" type="slidenum">
              <a:rPr lang="en-US" smtClean="0"/>
              <a:pPr/>
              <a:t>‹#›</a:t>
            </a:fld>
            <a:endParaRPr lang="en-US"/>
          </a:p>
        </p:txBody>
      </p:sp>
      <p:grpSp>
        <p:nvGrpSpPr>
          <p:cNvPr id="10" name="Group 9"/>
          <p:cNvGrpSpPr/>
          <p:nvPr/>
        </p:nvGrpSpPr>
        <p:grpSpPr>
          <a:xfrm>
            <a:off x="7993254" y="5389093"/>
            <a:ext cx="4198745" cy="1468907"/>
            <a:chOff x="7993254" y="5389093"/>
            <a:chExt cx="4198745" cy="1468907"/>
          </a:xfrm>
        </p:grpSpPr>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7_Picture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987425"/>
            <a:ext cx="10515600" cy="613611"/>
          </a:xfrm>
        </p:spPr>
        <p:txBody>
          <a:bodyPr anchor="b">
            <a:normAutofit/>
          </a:bodyPr>
          <a:lstStyle>
            <a:lvl1pPr>
              <a:defRPr sz="2400">
                <a:solidFill>
                  <a:srgbClr val="222B50"/>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rgbClr val="222B5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222B50"/>
                </a:solidFill>
              </a:defRPr>
            </a:lvl1pPr>
          </a:lstStyle>
          <a:p>
            <a:r>
              <a:rPr lang="en-US"/>
              <a:t>Confidential in Confidence</a:t>
            </a:r>
            <a:endParaRPr lang="en-US" dirty="0"/>
          </a:p>
        </p:txBody>
      </p:sp>
      <p:sp>
        <p:nvSpPr>
          <p:cNvPr id="7" name="Slide Number Placeholder 6"/>
          <p:cNvSpPr>
            <a:spLocks noGrp="1"/>
          </p:cNvSpPr>
          <p:nvPr>
            <p:ph type="sldNum" sz="quarter" idx="12"/>
          </p:nvPr>
        </p:nvSpPr>
        <p:spPr/>
        <p:txBody>
          <a:bodyPr/>
          <a:lstStyle>
            <a:lvl1pPr>
              <a:defRPr>
                <a:solidFill>
                  <a:srgbClr val="222B50"/>
                </a:solidFill>
              </a:defRPr>
            </a:lvl1pPr>
          </a:lstStyle>
          <a:p>
            <a:fld id="{9D2349C9-CA89-7749-937D-7666FFABB5A8}" type="slidenum">
              <a:rPr lang="en-US" smtClean="0"/>
              <a:pPr/>
              <a:t>‹#›</a:t>
            </a:fld>
            <a:endParaRPr lang="en-US"/>
          </a:p>
        </p:txBody>
      </p:sp>
      <p:grpSp>
        <p:nvGrpSpPr>
          <p:cNvPr id="10" name="Group 9"/>
          <p:cNvGrpSpPr/>
          <p:nvPr/>
        </p:nvGrpSpPr>
        <p:grpSpPr>
          <a:xfrm>
            <a:off x="7993254" y="5389093"/>
            <a:ext cx="4198745" cy="1468907"/>
            <a:chOff x="7993254" y="5389093"/>
            <a:chExt cx="4198745" cy="1468907"/>
          </a:xfrm>
        </p:grpSpPr>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9_Title and Content">
    <p:bg>
      <p:bgPr>
        <a:solidFill>
          <a:srgbClr val="0025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069515"/>
            <a:ext cx="10515600" cy="3893460"/>
          </a:xfrm>
        </p:spPr>
        <p:txBody>
          <a:bodyPr/>
          <a:lstStyle>
            <a:lvl1pPr marL="228600" indent="-228600">
              <a:buClr>
                <a:srgbClr val="00B050"/>
              </a:buClr>
              <a:buFont typeface="Wingdings" charset="2"/>
              <a:buChar char="§"/>
              <a:defRPr/>
            </a:lvl1pPr>
            <a:lvl2pPr marL="685800" indent="-228600">
              <a:buClr>
                <a:srgbClr val="00B050"/>
              </a:buClr>
              <a:buFont typeface="Wingdings" charset="2"/>
              <a:buChar char="§"/>
              <a:defRPr/>
            </a:lvl2pPr>
            <a:lvl3pPr marL="1143000" indent="-228600">
              <a:buClr>
                <a:srgbClr val="00B050"/>
              </a:buClr>
              <a:buFont typeface="Wingdings" charset="2"/>
              <a:buChar char="§"/>
              <a:defRPr/>
            </a:lvl3pPr>
            <a:lvl4pPr marL="1600200" indent="-228600">
              <a:buClr>
                <a:srgbClr val="00B050"/>
              </a:buClr>
              <a:buFont typeface="Wingdings" charset="2"/>
              <a:buChar char="§"/>
              <a:defRPr/>
            </a:lvl4pPr>
            <a:lvl5pPr marL="2057400" indent="-228600">
              <a:buClr>
                <a:srgbClr val="00B050"/>
              </a:buClr>
              <a:buFont typeface="Wingdings"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p:spPr>
        <p:txBody>
          <a:bodyPr/>
          <a:lstStyle>
            <a:lvl1pPr algn="l">
              <a:defRPr>
                <a:solidFill>
                  <a:srgbClr val="00B050"/>
                </a:solidFill>
              </a:defRPr>
            </a:lvl1pPr>
          </a:lstStyle>
          <a:p>
            <a:r>
              <a:rPr lang="en-US"/>
              <a:t>Confidential in Confidence</a:t>
            </a:r>
            <a:endParaRPr lang="en-US" dirty="0"/>
          </a:p>
        </p:txBody>
      </p:sp>
      <p:sp>
        <p:nvSpPr>
          <p:cNvPr id="6" name="Slide Number Placeholder 5"/>
          <p:cNvSpPr>
            <a:spLocks noGrp="1"/>
          </p:cNvSpPr>
          <p:nvPr>
            <p:ph type="sldNum" sz="quarter" idx="12"/>
          </p:nvPr>
        </p:nvSpPr>
        <p:spPr>
          <a:xfrm>
            <a:off x="4724400" y="6356350"/>
            <a:ext cx="2743200" cy="365125"/>
          </a:xfrm>
        </p:spPr>
        <p:txBody>
          <a:bodyPr/>
          <a:lstStyle>
            <a:lvl1pPr algn="ctr">
              <a:defRPr>
                <a:solidFill>
                  <a:srgbClr val="00B050"/>
                </a:solidFill>
              </a:defRPr>
            </a:lvl1pPr>
          </a:lstStyle>
          <a:p>
            <a:fld id="{9D2349C9-CA89-7749-937D-7666FFABB5A8}" type="slidenum">
              <a:rPr lang="en-US" smtClean="0"/>
              <a:pPr/>
              <a:t>‹#›</a:t>
            </a:fld>
            <a:endParaRPr lang="en-US"/>
          </a:p>
        </p:txBody>
      </p:sp>
      <p:sp>
        <p:nvSpPr>
          <p:cNvPr id="5" name="Title 4"/>
          <p:cNvSpPr>
            <a:spLocks noGrp="1"/>
          </p:cNvSpPr>
          <p:nvPr>
            <p:ph type="title"/>
          </p:nvPr>
        </p:nvSpPr>
        <p:spPr/>
        <p:txBody>
          <a:bodyPr/>
          <a:lstStyle>
            <a:lvl1pPr>
              <a:defRPr>
                <a:solidFill>
                  <a:srgbClr val="00B050"/>
                </a:solidFill>
              </a:defRPr>
            </a:lvl1pPr>
          </a:lstStyle>
          <a:p>
            <a:r>
              <a:rPr lang="en-US"/>
              <a:t>Click to edit Master title style</a:t>
            </a:r>
            <a:endParaRPr lang="en-US" dirty="0"/>
          </a:p>
        </p:txBody>
      </p:sp>
      <p:grpSp>
        <p:nvGrpSpPr>
          <p:cNvPr id="9" name="Group 8"/>
          <p:cNvGrpSpPr/>
          <p:nvPr/>
        </p:nvGrpSpPr>
        <p:grpSpPr>
          <a:xfrm>
            <a:off x="7993254" y="5389093"/>
            <a:ext cx="4198745" cy="1468907"/>
            <a:chOff x="7993254" y="5389093"/>
            <a:chExt cx="4198745" cy="1468907"/>
          </a:xfrm>
        </p:grpSpPr>
        <p:pic>
          <p:nvPicPr>
            <p:cNvPr id="13" name="Picture 1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9_Two Content">
    <p:bg>
      <p:bgPr>
        <a:solidFill>
          <a:srgbClr val="002500"/>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2373196"/>
            <a:ext cx="5181600" cy="3300646"/>
          </a:xfrm>
        </p:spPr>
        <p:txBody>
          <a:bodyPr/>
          <a:lstStyle>
            <a:lvl1pPr marL="228600" indent="-228600">
              <a:buClr>
                <a:srgbClr val="00B050"/>
              </a:buClr>
              <a:buFont typeface="Wingdings" charset="2"/>
              <a:buChar char="§"/>
              <a:defRPr>
                <a:solidFill>
                  <a:srgbClr val="FFFFFF"/>
                </a:solidFill>
              </a:defRPr>
            </a:lvl1pPr>
            <a:lvl2pPr marL="685800" indent="-228600">
              <a:buClr>
                <a:srgbClr val="00B050"/>
              </a:buClr>
              <a:buFont typeface="Wingdings" charset="2"/>
              <a:buChar char="§"/>
              <a:defRPr>
                <a:solidFill>
                  <a:srgbClr val="FFFFFF"/>
                </a:solidFill>
              </a:defRPr>
            </a:lvl2pPr>
            <a:lvl3pPr marL="1143000" indent="-228600">
              <a:buClr>
                <a:srgbClr val="00B050"/>
              </a:buClr>
              <a:buFont typeface="Wingdings" charset="2"/>
              <a:buChar char="§"/>
              <a:defRPr>
                <a:solidFill>
                  <a:srgbClr val="FFFFFF"/>
                </a:solidFill>
              </a:defRPr>
            </a:lvl3pPr>
            <a:lvl4pPr marL="1600200" indent="-228600">
              <a:buClr>
                <a:srgbClr val="00B050"/>
              </a:buClr>
              <a:buFont typeface="Wingdings" charset="2"/>
              <a:buChar char="§"/>
              <a:defRPr>
                <a:solidFill>
                  <a:srgbClr val="FFFFFF"/>
                </a:solidFill>
              </a:defRPr>
            </a:lvl4pPr>
            <a:lvl5pPr marL="2057400" indent="-228600">
              <a:buClr>
                <a:srgbClr val="00B050"/>
              </a:buClr>
              <a:buFont typeface="Wingdings" charset="2"/>
              <a:buChar cha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373196"/>
            <a:ext cx="5181600" cy="3300646"/>
          </a:xfrm>
        </p:spPr>
        <p:txBody>
          <a:bodyPr/>
          <a:lstStyle>
            <a:lvl1pPr marL="228600" indent="-228600">
              <a:buClr>
                <a:srgbClr val="00B050"/>
              </a:buClr>
              <a:buFont typeface="Wingdings" charset="2"/>
              <a:buChar char="§"/>
              <a:defRPr/>
            </a:lvl1pPr>
            <a:lvl2pPr marL="685800" indent="-228600">
              <a:buClr>
                <a:srgbClr val="00B050"/>
              </a:buClr>
              <a:buFont typeface="Wingdings" charset="2"/>
              <a:buChar char="§"/>
              <a:defRPr/>
            </a:lvl2pPr>
            <a:lvl3pPr marL="1143000" indent="-228600">
              <a:buClr>
                <a:srgbClr val="00B050"/>
              </a:buClr>
              <a:buFont typeface="Wingdings" charset="2"/>
              <a:buChar char="§"/>
              <a:defRPr/>
            </a:lvl3pPr>
            <a:lvl4pPr marL="1600200" indent="-228600">
              <a:buClr>
                <a:srgbClr val="00B050"/>
              </a:buClr>
              <a:buFont typeface="Wingdings" charset="2"/>
              <a:buChar char="§"/>
              <a:defRPr/>
            </a:lvl4pPr>
            <a:lvl5pPr marL="2057400" indent="-228600">
              <a:buClr>
                <a:srgbClr val="00B050"/>
              </a:buClr>
              <a:buFont typeface="Wingdings"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lgn="l">
              <a:defRPr>
                <a:solidFill>
                  <a:srgbClr val="00B050"/>
                </a:solidFill>
              </a:defRPr>
            </a:lvl1pPr>
          </a:lstStyle>
          <a:p>
            <a:r>
              <a:rPr lang="en-US"/>
              <a:t>Confidential in Confidence</a:t>
            </a:r>
            <a:endParaRPr lang="en-US" dirty="0"/>
          </a:p>
        </p:txBody>
      </p:sp>
      <p:sp>
        <p:nvSpPr>
          <p:cNvPr id="7" name="Slide Number Placeholder 6"/>
          <p:cNvSpPr>
            <a:spLocks noGrp="1"/>
          </p:cNvSpPr>
          <p:nvPr>
            <p:ph type="sldNum" sz="quarter" idx="12"/>
          </p:nvPr>
        </p:nvSpPr>
        <p:spPr/>
        <p:txBody>
          <a:bodyPr/>
          <a:lstStyle>
            <a:lvl1pPr>
              <a:defRPr>
                <a:solidFill>
                  <a:srgbClr val="00B050"/>
                </a:solidFill>
              </a:defRPr>
            </a:lvl1pPr>
          </a:lstStyle>
          <a:p>
            <a:fld id="{9D2349C9-CA89-7749-937D-7666FFABB5A8}" type="slidenum">
              <a:rPr lang="en-US" smtClean="0"/>
              <a:pPr/>
              <a:t>‹#›</a:t>
            </a:fld>
            <a:endParaRPr lang="en-US"/>
          </a:p>
        </p:txBody>
      </p:sp>
      <p:sp>
        <p:nvSpPr>
          <p:cNvPr id="2" name="Title 1"/>
          <p:cNvSpPr>
            <a:spLocks noGrp="1"/>
          </p:cNvSpPr>
          <p:nvPr>
            <p:ph type="title"/>
          </p:nvPr>
        </p:nvSpPr>
        <p:spPr/>
        <p:txBody>
          <a:bodyPr/>
          <a:lstStyle>
            <a:lvl1pPr>
              <a:defRPr>
                <a:solidFill>
                  <a:srgbClr val="00B050"/>
                </a:solidFill>
              </a:defRPr>
            </a:lvl1pPr>
          </a:lstStyle>
          <a:p>
            <a:r>
              <a:rPr lang="en-US"/>
              <a:t>Click to edit Master title style</a:t>
            </a:r>
            <a:endParaRPr lang="en-US" dirty="0"/>
          </a:p>
        </p:txBody>
      </p:sp>
      <p:grpSp>
        <p:nvGrpSpPr>
          <p:cNvPr id="10" name="Group 9"/>
          <p:cNvGrpSpPr/>
          <p:nvPr/>
        </p:nvGrpSpPr>
        <p:grpSpPr>
          <a:xfrm>
            <a:off x="7993254" y="5389093"/>
            <a:ext cx="4198745" cy="1468907"/>
            <a:chOff x="7993254" y="5389093"/>
            <a:chExt cx="4198745" cy="1468907"/>
          </a:xfrm>
        </p:grpSpPr>
        <p:pic>
          <p:nvPicPr>
            <p:cNvPr id="14" name="Picture 1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8_Comparison">
    <p:bg>
      <p:bgPr>
        <a:solidFill>
          <a:srgbClr val="0025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solidFill>
                  <a:srgbClr val="00B050"/>
                </a:solidFill>
              </a:defRPr>
            </a:lvl1p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normAutofit/>
          </a:bodyPr>
          <a:lstStyle>
            <a:lvl1pPr marL="0" indent="0">
              <a:buNone/>
              <a:defRPr sz="2800" b="0" i="0">
                <a:latin typeface="Open Sans Light" charset="0"/>
                <a:ea typeface="Open Sans Light" charset="0"/>
                <a:cs typeface="Open Sans Light"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normAutofit/>
          </a:bodyPr>
          <a:lstStyle>
            <a:lvl1pPr>
              <a:buClr>
                <a:srgbClr val="00B050"/>
              </a:buClr>
              <a:defRPr sz="2400"/>
            </a:lvl1pPr>
            <a:lvl2pPr>
              <a:buClr>
                <a:srgbClr val="00B050"/>
              </a:buClr>
              <a:defRPr sz="2000"/>
            </a:lvl2pPr>
            <a:lvl3pPr>
              <a:buClr>
                <a:srgbClr val="00B050"/>
              </a:buClr>
              <a:defRPr sz="1800"/>
            </a:lvl3pPr>
            <a:lvl4pPr>
              <a:buClr>
                <a:srgbClr val="00B050"/>
              </a:buClr>
              <a:defRPr sz="1600"/>
            </a:lvl4pPr>
            <a:lvl5pPr>
              <a:buClr>
                <a:srgbClr val="00B050"/>
              </a:buCl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normAutofit/>
          </a:bodyPr>
          <a:lstStyle>
            <a:lvl1pPr marL="0" indent="0">
              <a:buNone/>
              <a:defRPr sz="2800" b="0" i="0">
                <a:latin typeface="Open Sans Light" charset="0"/>
                <a:ea typeface="Open Sans Light" charset="0"/>
                <a:cs typeface="Open Sans Light"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normAutofit/>
          </a:bodyPr>
          <a:lstStyle>
            <a:lvl1pPr>
              <a:buClr>
                <a:srgbClr val="00B050"/>
              </a:buClr>
              <a:defRPr sz="2400"/>
            </a:lvl1pPr>
            <a:lvl2pPr>
              <a:buClr>
                <a:srgbClr val="00B050"/>
              </a:buClr>
              <a:defRPr sz="2000"/>
            </a:lvl2pPr>
            <a:lvl3pPr>
              <a:buClr>
                <a:srgbClr val="00B050"/>
              </a:buClr>
              <a:defRPr sz="1800"/>
            </a:lvl3pPr>
            <a:lvl4pPr>
              <a:buClr>
                <a:srgbClr val="00B050"/>
              </a:buClr>
              <a:defRPr sz="1600"/>
            </a:lvl4pPr>
            <a:lvl5pPr>
              <a:buClr>
                <a:srgbClr val="00B050"/>
              </a:buCl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00B050"/>
                </a:solidFill>
              </a:defRPr>
            </a:lvl1pPr>
          </a:lstStyle>
          <a:p>
            <a:r>
              <a:rPr lang="en-US"/>
              <a:t>Confidential in Confidence</a:t>
            </a:r>
            <a:endParaRPr lang="en-US" dirty="0"/>
          </a:p>
        </p:txBody>
      </p:sp>
      <p:sp>
        <p:nvSpPr>
          <p:cNvPr id="9" name="Slide Number Placeholder 8"/>
          <p:cNvSpPr>
            <a:spLocks noGrp="1"/>
          </p:cNvSpPr>
          <p:nvPr>
            <p:ph type="sldNum" sz="quarter" idx="12"/>
          </p:nvPr>
        </p:nvSpPr>
        <p:spPr/>
        <p:txBody>
          <a:bodyPr/>
          <a:lstStyle>
            <a:lvl1pPr>
              <a:defRPr>
                <a:solidFill>
                  <a:srgbClr val="00B050"/>
                </a:solidFill>
              </a:defRPr>
            </a:lvl1pPr>
          </a:lstStyle>
          <a:p>
            <a:fld id="{9D2349C9-CA89-7749-937D-7666FFABB5A8}" type="slidenum">
              <a:rPr lang="en-US" smtClean="0"/>
              <a:pPr/>
              <a:t>‹#›</a:t>
            </a:fld>
            <a:endParaRPr lang="en-US"/>
          </a:p>
        </p:txBody>
      </p:sp>
      <p:grpSp>
        <p:nvGrpSpPr>
          <p:cNvPr id="12" name="Group 11"/>
          <p:cNvGrpSpPr/>
          <p:nvPr/>
        </p:nvGrpSpPr>
        <p:grpSpPr>
          <a:xfrm>
            <a:off x="7993254" y="5389093"/>
            <a:ext cx="4198745" cy="1468907"/>
            <a:chOff x="7993254" y="5389093"/>
            <a:chExt cx="4198745" cy="1468907"/>
          </a:xfrm>
        </p:grpSpPr>
        <p:pic>
          <p:nvPicPr>
            <p:cNvPr id="16" name="Picture 1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8_Title Only">
    <p:bg>
      <p:bgPr>
        <a:solidFill>
          <a:srgbClr val="0025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B050"/>
                </a:solidFill>
              </a:defRPr>
            </a:lvl1pPr>
          </a:lstStyle>
          <a:p>
            <a:r>
              <a:rPr lang="en-US"/>
              <a:t>Click to edit Master title style</a:t>
            </a:r>
          </a:p>
        </p:txBody>
      </p:sp>
      <p:sp>
        <p:nvSpPr>
          <p:cNvPr id="3" name="Date Placeholder 2"/>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00B050"/>
                </a:solidFill>
              </a:defRPr>
            </a:lvl1pPr>
          </a:lstStyle>
          <a:p>
            <a:r>
              <a:rPr lang="en-US"/>
              <a:t>Confidential in Confidence</a:t>
            </a:r>
            <a:endParaRPr lang="en-US" dirty="0"/>
          </a:p>
        </p:txBody>
      </p:sp>
      <p:sp>
        <p:nvSpPr>
          <p:cNvPr id="5" name="Slide Number Placeholder 4"/>
          <p:cNvSpPr>
            <a:spLocks noGrp="1"/>
          </p:cNvSpPr>
          <p:nvPr>
            <p:ph type="sldNum" sz="quarter" idx="12"/>
          </p:nvPr>
        </p:nvSpPr>
        <p:spPr/>
        <p:txBody>
          <a:bodyPr/>
          <a:lstStyle>
            <a:lvl1pPr>
              <a:defRPr>
                <a:solidFill>
                  <a:srgbClr val="00B050"/>
                </a:solidFill>
              </a:defRPr>
            </a:lvl1pPr>
          </a:lstStyle>
          <a:p>
            <a:fld id="{9D2349C9-CA89-7749-937D-7666FFABB5A8}" type="slidenum">
              <a:rPr lang="en-US" smtClean="0"/>
              <a:pPr/>
              <a:t>‹#›</a:t>
            </a:fld>
            <a:endParaRPr lang="en-US"/>
          </a:p>
        </p:txBody>
      </p:sp>
      <p:grpSp>
        <p:nvGrpSpPr>
          <p:cNvPr id="8" name="Group 7"/>
          <p:cNvGrpSpPr/>
          <p:nvPr/>
        </p:nvGrpSpPr>
        <p:grpSpPr>
          <a:xfrm>
            <a:off x="7993254" y="5389093"/>
            <a:ext cx="4198745" cy="1468907"/>
            <a:chOff x="7993254" y="5389093"/>
            <a:chExt cx="4198745" cy="1468907"/>
          </a:xfrm>
        </p:grpSpPr>
        <p:pic>
          <p:nvPicPr>
            <p:cNvPr id="12" name="Pictur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1_Title Only">
    <p:bg>
      <p:bgPr>
        <a:solidFill>
          <a:srgbClr val="EAEFE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22B50"/>
                </a:solidFill>
              </a:defRPr>
            </a:lvl1pPr>
          </a:lstStyle>
          <a:p>
            <a:r>
              <a:rPr lang="en-US"/>
              <a:t>Click to edit Master title style</a:t>
            </a:r>
          </a:p>
        </p:txBody>
      </p:sp>
      <p:sp>
        <p:nvSpPr>
          <p:cNvPr id="3" name="Date Placeholder 2"/>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222B50"/>
                </a:solidFill>
              </a:defRPr>
            </a:lvl1pPr>
          </a:lstStyle>
          <a:p>
            <a:r>
              <a:rPr lang="en-US" dirty="0"/>
              <a:t>Confidential in Confidence</a:t>
            </a:r>
          </a:p>
        </p:txBody>
      </p:sp>
      <p:sp>
        <p:nvSpPr>
          <p:cNvPr id="5" name="Slide Number Placeholder 4"/>
          <p:cNvSpPr>
            <a:spLocks noGrp="1"/>
          </p:cNvSpPr>
          <p:nvPr>
            <p:ph type="sldNum" sz="quarter" idx="12"/>
          </p:nvPr>
        </p:nvSpPr>
        <p:spPr/>
        <p:txBody>
          <a:bodyPr/>
          <a:lstStyle>
            <a:lvl1pPr>
              <a:defRPr>
                <a:solidFill>
                  <a:srgbClr val="222B50"/>
                </a:solidFill>
              </a:defRPr>
            </a:lvl1pPr>
          </a:lstStyle>
          <a:p>
            <a:fld id="{9D2349C9-CA89-7749-937D-7666FFABB5A8}" type="slidenum">
              <a:rPr lang="en-US" smtClean="0"/>
              <a:pPr/>
              <a:t>‹#›</a:t>
            </a:fld>
            <a:endParaRPr lang="en-US"/>
          </a:p>
        </p:txBody>
      </p:sp>
      <p:grpSp>
        <p:nvGrpSpPr>
          <p:cNvPr id="8" name="Group 7"/>
          <p:cNvGrpSpPr/>
          <p:nvPr/>
        </p:nvGrpSpPr>
        <p:grpSpPr>
          <a:xfrm>
            <a:off x="7993254" y="5389093"/>
            <a:ext cx="4198746" cy="1468907"/>
            <a:chOff x="7993254" y="5389093"/>
            <a:chExt cx="4198746" cy="1468907"/>
          </a:xfrm>
        </p:grpSpPr>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6" cy="1468907"/>
            </a:xfrm>
            <a:prstGeom prst="rect">
              <a:avLst/>
            </a:prstGeom>
          </p:spPr>
        </p:pic>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8_Blank">
    <p:bg>
      <p:bgPr>
        <a:solidFill>
          <a:srgbClr val="002500"/>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00B050"/>
                </a:solidFill>
              </a:defRPr>
            </a:lvl1pPr>
          </a:lstStyle>
          <a:p>
            <a:r>
              <a:rPr lang="en-US"/>
              <a:t>Confidential in Confidence</a:t>
            </a:r>
            <a:endParaRPr lang="en-US" dirty="0"/>
          </a:p>
        </p:txBody>
      </p:sp>
      <p:sp>
        <p:nvSpPr>
          <p:cNvPr id="4" name="Slide Number Placeholder 3"/>
          <p:cNvSpPr>
            <a:spLocks noGrp="1"/>
          </p:cNvSpPr>
          <p:nvPr>
            <p:ph type="sldNum" sz="quarter" idx="12"/>
          </p:nvPr>
        </p:nvSpPr>
        <p:spPr/>
        <p:txBody>
          <a:bodyPr/>
          <a:lstStyle>
            <a:lvl1pPr>
              <a:defRPr>
                <a:solidFill>
                  <a:srgbClr val="00B050"/>
                </a:solidFill>
              </a:defRPr>
            </a:lvl1pPr>
          </a:lstStyle>
          <a:p>
            <a:fld id="{9D2349C9-CA89-7749-937D-7666FFABB5A8}" type="slidenum">
              <a:rPr lang="en-US" smtClean="0"/>
              <a:pPr/>
              <a:t>‹#›</a:t>
            </a:fld>
            <a:endParaRPr lang="en-US"/>
          </a:p>
        </p:txBody>
      </p:sp>
      <p:grpSp>
        <p:nvGrpSpPr>
          <p:cNvPr id="7" name="Group 6"/>
          <p:cNvGrpSpPr/>
          <p:nvPr/>
        </p:nvGrpSpPr>
        <p:grpSpPr>
          <a:xfrm>
            <a:off x="7993254" y="5389093"/>
            <a:ext cx="4198745" cy="1468907"/>
            <a:chOff x="7993254" y="5389093"/>
            <a:chExt cx="4198745" cy="1468907"/>
          </a:xfrm>
        </p:grpSpPr>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8_Content with Caption">
    <p:bg>
      <p:bgPr>
        <a:solidFill>
          <a:srgbClr val="0025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987425"/>
            <a:ext cx="7289451" cy="574676"/>
          </a:xfrm>
        </p:spPr>
        <p:txBody>
          <a:bodyPr anchor="b">
            <a:normAutofit/>
          </a:bodyPr>
          <a:lstStyle>
            <a:lvl1pPr>
              <a:defRPr sz="2400">
                <a:solidFill>
                  <a:srgbClr val="00B050"/>
                </a:solidFill>
              </a:defRPr>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00B050"/>
                </a:solidFill>
              </a:defRPr>
            </a:lvl1pPr>
          </a:lstStyle>
          <a:p>
            <a:r>
              <a:rPr lang="en-US"/>
              <a:t>Confidential in Confidence</a:t>
            </a:r>
            <a:endParaRPr lang="en-US" dirty="0"/>
          </a:p>
        </p:txBody>
      </p:sp>
      <p:sp>
        <p:nvSpPr>
          <p:cNvPr id="7" name="Slide Number Placeholder 6"/>
          <p:cNvSpPr>
            <a:spLocks noGrp="1"/>
          </p:cNvSpPr>
          <p:nvPr>
            <p:ph type="sldNum" sz="quarter" idx="12"/>
          </p:nvPr>
        </p:nvSpPr>
        <p:spPr/>
        <p:txBody>
          <a:bodyPr/>
          <a:lstStyle>
            <a:lvl1pPr>
              <a:defRPr>
                <a:solidFill>
                  <a:srgbClr val="00B050"/>
                </a:solidFill>
              </a:defRPr>
            </a:lvl1pPr>
          </a:lstStyle>
          <a:p>
            <a:fld id="{9D2349C9-CA89-7749-937D-7666FFABB5A8}" type="slidenum">
              <a:rPr lang="en-US" smtClean="0"/>
              <a:pPr/>
              <a:t>‹#›</a:t>
            </a:fld>
            <a:endParaRPr lang="en-US"/>
          </a:p>
        </p:txBody>
      </p:sp>
      <p:grpSp>
        <p:nvGrpSpPr>
          <p:cNvPr id="10" name="Group 9"/>
          <p:cNvGrpSpPr/>
          <p:nvPr/>
        </p:nvGrpSpPr>
        <p:grpSpPr>
          <a:xfrm>
            <a:off x="7993254" y="5389093"/>
            <a:ext cx="4198745" cy="1468907"/>
            <a:chOff x="7993254" y="5389093"/>
            <a:chExt cx="4198745" cy="1468907"/>
          </a:xfrm>
        </p:grpSpPr>
        <p:pic>
          <p:nvPicPr>
            <p:cNvPr id="14" name="Picture 1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8_Picture with Caption">
    <p:bg>
      <p:bgPr>
        <a:solidFill>
          <a:srgbClr val="0025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987425"/>
            <a:ext cx="8025432" cy="582614"/>
          </a:xfrm>
        </p:spPr>
        <p:txBody>
          <a:bodyPr anchor="b">
            <a:normAutofit/>
          </a:bodyPr>
          <a:lstStyle>
            <a:lvl1pPr>
              <a:defRPr sz="2400">
                <a:solidFill>
                  <a:srgbClr val="00B050"/>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rgbClr val="00B05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00B050"/>
                </a:solidFill>
              </a:defRPr>
            </a:lvl1pPr>
          </a:lstStyle>
          <a:p>
            <a:r>
              <a:rPr lang="en-US"/>
              <a:t>Confidential in Confidence</a:t>
            </a:r>
            <a:endParaRPr lang="en-US" dirty="0"/>
          </a:p>
        </p:txBody>
      </p:sp>
      <p:sp>
        <p:nvSpPr>
          <p:cNvPr id="7" name="Slide Number Placeholder 6"/>
          <p:cNvSpPr>
            <a:spLocks noGrp="1"/>
          </p:cNvSpPr>
          <p:nvPr>
            <p:ph type="sldNum" sz="quarter" idx="12"/>
          </p:nvPr>
        </p:nvSpPr>
        <p:spPr/>
        <p:txBody>
          <a:bodyPr/>
          <a:lstStyle>
            <a:lvl1pPr>
              <a:defRPr>
                <a:solidFill>
                  <a:srgbClr val="00B050"/>
                </a:solidFill>
              </a:defRPr>
            </a:lvl1pPr>
          </a:lstStyle>
          <a:p>
            <a:fld id="{9D2349C9-CA89-7749-937D-7666FFABB5A8}" type="slidenum">
              <a:rPr lang="en-US" smtClean="0"/>
              <a:pPr/>
              <a:t>‹#›</a:t>
            </a:fld>
            <a:endParaRPr lang="en-US"/>
          </a:p>
        </p:txBody>
      </p:sp>
      <p:grpSp>
        <p:nvGrpSpPr>
          <p:cNvPr id="10" name="Group 9"/>
          <p:cNvGrpSpPr/>
          <p:nvPr/>
        </p:nvGrpSpPr>
        <p:grpSpPr>
          <a:xfrm>
            <a:off x="7993254" y="5389093"/>
            <a:ext cx="4198745" cy="1468907"/>
            <a:chOff x="7993254" y="5389093"/>
            <a:chExt cx="4198745" cy="1468907"/>
          </a:xfrm>
        </p:grpSpPr>
        <p:pic>
          <p:nvPicPr>
            <p:cNvPr id="14" name="Picture 1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11_Title Slide">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 y="0"/>
            <a:ext cx="12187063" cy="6857998"/>
          </a:xfrm>
          <a:prstGeom prst="rect">
            <a:avLst/>
          </a:prstGeom>
        </p:spPr>
      </p:pic>
      <p:sp>
        <p:nvSpPr>
          <p:cNvPr id="2" name="Title 1"/>
          <p:cNvSpPr>
            <a:spLocks noGrp="1"/>
          </p:cNvSpPr>
          <p:nvPr>
            <p:ph type="ctrTitle"/>
          </p:nvPr>
        </p:nvSpPr>
        <p:spPr>
          <a:xfrm>
            <a:off x="838200" y="3266701"/>
            <a:ext cx="10515600" cy="1016825"/>
          </a:xfrm>
        </p:spPr>
        <p:txBody>
          <a:bodyPr anchor="b"/>
          <a:lstStyle>
            <a:lvl1pPr algn="l">
              <a:defRPr sz="60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838200" y="4420051"/>
            <a:ext cx="9144000" cy="579197"/>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p:spPr>
        <p:txBody>
          <a:bodyPr/>
          <a:lstStyle>
            <a:lvl1pPr>
              <a:defRPr>
                <a:solidFill>
                  <a:schemeClr val="bg1"/>
                </a:solidFill>
              </a:defRPr>
            </a:lvl1pPr>
          </a:lstStyle>
          <a:p>
            <a:r>
              <a:rPr lang="en-US" dirty="0"/>
              <a:t>Confidential in Confidence</a:t>
            </a:r>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0835" y="270359"/>
            <a:ext cx="4464518" cy="2511291"/>
          </a:xfrm>
          <a:prstGeom prst="rect">
            <a:avLst/>
          </a:prstGeom>
        </p:spPr>
      </p:pic>
    </p:spTree>
    <p:extLst/>
  </p:cSld>
  <p:clrMapOvr>
    <a:masterClrMapping/>
  </p:clrMapOvr>
  <p:transition>
    <p:fade thruBlk="1"/>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 y="0"/>
            <a:ext cx="12187063" cy="6857998"/>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chemeClr val="bg1"/>
                </a:solidFill>
              </a:defRPr>
            </a:lvl1pPr>
          </a:lstStyle>
          <a:p>
            <a:r>
              <a:rPr lang="en-US"/>
              <a:t>Confidential in Confidence</a:t>
            </a:r>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D2349C9-CA89-7749-937D-7666FFABB5A8}" type="slidenum">
              <a:rPr lang="en-US" smtClean="0"/>
              <a:pPr/>
              <a:t>‹#›</a:t>
            </a:fld>
            <a:endParaRPr lang="en-US" dirty="0"/>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0" y="684444"/>
            <a:ext cx="613022" cy="686923"/>
          </a:xfrm>
          <a:prstGeom prst="rect">
            <a:avLst/>
          </a:prstGeom>
        </p:spPr>
      </p:pic>
    </p:spTree>
    <p:extLst/>
  </p:cSld>
  <p:clrMapOvr>
    <a:masterClrMapping/>
  </p:clrMapOvr>
  <p:transition>
    <p:fade thruBlk="1"/>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11_All Image">
    <p:bg>
      <p:bgPr>
        <a:solidFill>
          <a:srgbClr val="EAEFEF"/>
        </a:solidFill>
        <a:effectLst/>
      </p:bgPr>
    </p:bg>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0" y="0"/>
            <a:ext cx="12192000" cy="6858000"/>
          </a:xfrm>
        </p:spPr>
        <p:txBody>
          <a:bodyPr>
            <a:normAutofit/>
          </a:bodyPr>
          <a:lstStyle>
            <a:lvl1pPr>
              <a:buClr>
                <a:srgbClr val="FF0000"/>
              </a:buClr>
              <a:defRPr sz="2400">
                <a:solidFill>
                  <a:schemeClr val="tx1">
                    <a:lumMod val="50000"/>
                    <a:lumOff val="50000"/>
                  </a:schemeClr>
                </a:solidFill>
              </a:defRPr>
            </a:lvl1pPr>
            <a:lvl2pPr>
              <a:buClr>
                <a:srgbClr val="FF0000"/>
              </a:buClr>
              <a:defRPr sz="2000">
                <a:solidFill>
                  <a:schemeClr val="tx1">
                    <a:lumMod val="50000"/>
                    <a:lumOff val="50000"/>
                  </a:schemeClr>
                </a:solidFill>
              </a:defRPr>
            </a:lvl2pPr>
            <a:lvl3pPr>
              <a:buClr>
                <a:srgbClr val="FF0000"/>
              </a:buClr>
              <a:defRPr sz="1800">
                <a:solidFill>
                  <a:schemeClr val="tx1">
                    <a:lumMod val="50000"/>
                    <a:lumOff val="50000"/>
                  </a:schemeClr>
                </a:solidFill>
              </a:defRPr>
            </a:lvl3pPr>
            <a:lvl4pPr>
              <a:buClr>
                <a:srgbClr val="FF0000"/>
              </a:buClr>
              <a:defRPr sz="1600">
                <a:solidFill>
                  <a:schemeClr val="tx1">
                    <a:lumMod val="50000"/>
                    <a:lumOff val="50000"/>
                  </a:schemeClr>
                </a:solidFill>
              </a:defRPr>
            </a:lvl4pPr>
            <a:lvl5pPr>
              <a:buClr>
                <a:srgbClr val="FF0000"/>
              </a:buClr>
              <a:defRPr sz="1600">
                <a:solidFill>
                  <a:schemeClr val="tx1">
                    <a:lumMod val="50000"/>
                    <a:lumOff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0" name="Group 9"/>
          <p:cNvGrpSpPr/>
          <p:nvPr/>
        </p:nvGrpSpPr>
        <p:grpSpPr>
          <a:xfrm>
            <a:off x="7993254" y="5389093"/>
            <a:ext cx="4198745" cy="1468907"/>
            <a:chOff x="7993254" y="5389093"/>
            <a:chExt cx="4198745" cy="1468907"/>
          </a:xfrm>
        </p:grpSpPr>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10_Title and Content">
    <p:bg>
      <p:bgPr>
        <a:solidFill>
          <a:srgbClr val="EAEFEF"/>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069515"/>
            <a:ext cx="10515600" cy="3893460"/>
          </a:xfrm>
        </p:spPr>
        <p:txBody>
          <a:bodyPr/>
          <a:lstStyle>
            <a:lvl1pPr marL="228600" indent="-228600">
              <a:buClr>
                <a:srgbClr val="FF0000"/>
              </a:buClr>
              <a:buFont typeface="Wingdings" charset="2"/>
              <a:buChar char="§"/>
              <a:defRPr>
                <a:solidFill>
                  <a:schemeClr val="tx1">
                    <a:lumMod val="50000"/>
                    <a:lumOff val="50000"/>
                  </a:schemeClr>
                </a:solidFill>
              </a:defRPr>
            </a:lvl1pPr>
            <a:lvl2pPr marL="685800" indent="-228600">
              <a:buClr>
                <a:srgbClr val="FF0000"/>
              </a:buClr>
              <a:buFont typeface="Wingdings" charset="2"/>
              <a:buChar char="§"/>
              <a:defRPr>
                <a:solidFill>
                  <a:schemeClr val="tx1">
                    <a:lumMod val="50000"/>
                    <a:lumOff val="50000"/>
                  </a:schemeClr>
                </a:solidFill>
              </a:defRPr>
            </a:lvl2pPr>
            <a:lvl3pPr marL="1143000" indent="-228600">
              <a:buClr>
                <a:srgbClr val="FF0000"/>
              </a:buClr>
              <a:buFont typeface="Wingdings" charset="2"/>
              <a:buChar char="§"/>
              <a:defRPr>
                <a:solidFill>
                  <a:schemeClr val="tx1">
                    <a:lumMod val="50000"/>
                    <a:lumOff val="50000"/>
                  </a:schemeClr>
                </a:solidFill>
              </a:defRPr>
            </a:lvl3pPr>
            <a:lvl4pPr marL="1600200" indent="-228600">
              <a:buClr>
                <a:srgbClr val="FF0000"/>
              </a:buClr>
              <a:buFont typeface="Wingdings" charset="2"/>
              <a:buChar char="§"/>
              <a:defRPr>
                <a:solidFill>
                  <a:schemeClr val="tx1">
                    <a:lumMod val="50000"/>
                    <a:lumOff val="50000"/>
                  </a:schemeClr>
                </a:solidFill>
              </a:defRPr>
            </a:lvl4pPr>
            <a:lvl5pPr marL="2057400" indent="-228600">
              <a:buClr>
                <a:srgbClr val="FF0000"/>
              </a:buClr>
              <a:buFont typeface="Wingdings" charset="2"/>
              <a:buChar char="§"/>
              <a:defRPr>
                <a:solidFill>
                  <a:schemeClr val="tx1">
                    <a:lumMod val="50000"/>
                    <a:lumOff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p:spPr>
        <p:txBody>
          <a:bodyPr/>
          <a:lstStyle>
            <a:lvl1pPr algn="l">
              <a:defRPr>
                <a:solidFill>
                  <a:srgbClr val="222B50"/>
                </a:solidFill>
              </a:defRPr>
            </a:lvl1pPr>
          </a:lstStyle>
          <a:p>
            <a:r>
              <a:rPr lang="en-US"/>
              <a:t>Confidential in Confidence</a:t>
            </a:r>
            <a:endParaRPr lang="en-US" dirty="0"/>
          </a:p>
        </p:txBody>
      </p:sp>
      <p:sp>
        <p:nvSpPr>
          <p:cNvPr id="6" name="Slide Number Placeholder 5"/>
          <p:cNvSpPr>
            <a:spLocks noGrp="1"/>
          </p:cNvSpPr>
          <p:nvPr>
            <p:ph type="sldNum" sz="quarter" idx="12"/>
          </p:nvPr>
        </p:nvSpPr>
        <p:spPr>
          <a:xfrm>
            <a:off x="4724400" y="6356350"/>
            <a:ext cx="2743200" cy="365125"/>
          </a:xfrm>
        </p:spPr>
        <p:txBody>
          <a:bodyPr/>
          <a:lstStyle>
            <a:lvl1pPr algn="ctr">
              <a:defRPr>
                <a:solidFill>
                  <a:srgbClr val="222B50"/>
                </a:solidFill>
              </a:defRPr>
            </a:lvl1pPr>
          </a:lstStyle>
          <a:p>
            <a:fld id="{9D2349C9-CA89-7749-937D-7666FFABB5A8}" type="slidenum">
              <a:rPr lang="en-US" smtClean="0"/>
              <a:pPr/>
              <a:t>‹#›</a:t>
            </a:fld>
            <a:endParaRPr lang="en-US"/>
          </a:p>
        </p:txBody>
      </p:sp>
      <p:sp>
        <p:nvSpPr>
          <p:cNvPr id="5" name="Title 4"/>
          <p:cNvSpPr>
            <a:spLocks noGrp="1"/>
          </p:cNvSpPr>
          <p:nvPr>
            <p:ph type="title"/>
          </p:nvPr>
        </p:nvSpPr>
        <p:spPr/>
        <p:txBody>
          <a:bodyPr/>
          <a:lstStyle>
            <a:lvl1pPr>
              <a:defRPr>
                <a:solidFill>
                  <a:srgbClr val="222B50"/>
                </a:solidFill>
              </a:defRPr>
            </a:lvl1pPr>
          </a:lstStyle>
          <a:p>
            <a:r>
              <a:rPr lang="en-US"/>
              <a:t>Click to edit Master title style</a:t>
            </a:r>
            <a:endParaRPr lang="en-US" dirty="0"/>
          </a:p>
        </p:txBody>
      </p:sp>
      <p:grpSp>
        <p:nvGrpSpPr>
          <p:cNvPr id="12" name="Group 11"/>
          <p:cNvGrpSpPr/>
          <p:nvPr/>
        </p:nvGrpSpPr>
        <p:grpSpPr>
          <a:xfrm>
            <a:off x="7993254" y="5389093"/>
            <a:ext cx="4198745" cy="1468907"/>
            <a:chOff x="7993254" y="5389093"/>
            <a:chExt cx="4198745" cy="1468907"/>
          </a:xfrm>
        </p:grpSpPr>
        <p:pic>
          <p:nvPicPr>
            <p:cNvPr id="13" name="Picture 1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10_Two Content">
    <p:bg>
      <p:bgPr>
        <a:solidFill>
          <a:srgbClr val="EAEFEF"/>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2373196"/>
            <a:ext cx="5181600" cy="3300646"/>
          </a:xfrm>
        </p:spPr>
        <p:txBody>
          <a:bodyPr/>
          <a:lstStyle>
            <a:lvl1pPr marL="228600" indent="-228600">
              <a:buClr>
                <a:srgbClr val="FF0000"/>
              </a:buClr>
              <a:buFont typeface="Wingdings" charset="2"/>
              <a:buChar char="§"/>
              <a:defRPr>
                <a:solidFill>
                  <a:schemeClr val="tx1">
                    <a:lumMod val="50000"/>
                    <a:lumOff val="50000"/>
                  </a:schemeClr>
                </a:solidFill>
              </a:defRPr>
            </a:lvl1pPr>
            <a:lvl2pPr marL="685800" indent="-228600">
              <a:buClr>
                <a:srgbClr val="FF0000"/>
              </a:buClr>
              <a:buFont typeface="Wingdings" charset="2"/>
              <a:buChar char="§"/>
              <a:defRPr>
                <a:solidFill>
                  <a:schemeClr val="tx1">
                    <a:lumMod val="50000"/>
                    <a:lumOff val="50000"/>
                  </a:schemeClr>
                </a:solidFill>
              </a:defRPr>
            </a:lvl2pPr>
            <a:lvl3pPr marL="1143000" indent="-228600">
              <a:buClr>
                <a:srgbClr val="FF0000"/>
              </a:buClr>
              <a:buFont typeface="Wingdings" charset="2"/>
              <a:buChar char="§"/>
              <a:defRPr>
                <a:solidFill>
                  <a:schemeClr val="tx1">
                    <a:lumMod val="50000"/>
                    <a:lumOff val="50000"/>
                  </a:schemeClr>
                </a:solidFill>
              </a:defRPr>
            </a:lvl3pPr>
            <a:lvl4pPr marL="1600200" indent="-228600">
              <a:buClr>
                <a:srgbClr val="FF0000"/>
              </a:buClr>
              <a:buFont typeface="Wingdings" charset="2"/>
              <a:buChar char="§"/>
              <a:defRPr>
                <a:solidFill>
                  <a:schemeClr val="tx1">
                    <a:lumMod val="50000"/>
                    <a:lumOff val="50000"/>
                  </a:schemeClr>
                </a:solidFill>
              </a:defRPr>
            </a:lvl4pPr>
            <a:lvl5pPr marL="2057400" indent="-228600">
              <a:buClr>
                <a:srgbClr val="FF0000"/>
              </a:buClr>
              <a:buFont typeface="Wingdings" charset="2"/>
              <a:buChar char="§"/>
              <a:defRPr>
                <a:solidFill>
                  <a:schemeClr val="tx1">
                    <a:lumMod val="50000"/>
                    <a:lumOff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373196"/>
            <a:ext cx="5181600" cy="3300646"/>
          </a:xfrm>
        </p:spPr>
        <p:txBody>
          <a:bodyPr/>
          <a:lstStyle>
            <a:lvl1pPr marL="228600" indent="-228600">
              <a:buClr>
                <a:srgbClr val="FF0000"/>
              </a:buClr>
              <a:buFont typeface="Wingdings" charset="2"/>
              <a:buChar char="§"/>
              <a:defRPr>
                <a:solidFill>
                  <a:schemeClr val="tx1">
                    <a:lumMod val="50000"/>
                    <a:lumOff val="50000"/>
                  </a:schemeClr>
                </a:solidFill>
              </a:defRPr>
            </a:lvl1pPr>
            <a:lvl2pPr marL="685800" indent="-228600">
              <a:buClr>
                <a:srgbClr val="FF0000"/>
              </a:buClr>
              <a:buFont typeface="Wingdings" charset="2"/>
              <a:buChar char="§"/>
              <a:defRPr>
                <a:solidFill>
                  <a:schemeClr val="tx1">
                    <a:lumMod val="50000"/>
                    <a:lumOff val="50000"/>
                  </a:schemeClr>
                </a:solidFill>
              </a:defRPr>
            </a:lvl2pPr>
            <a:lvl3pPr marL="1143000" indent="-228600">
              <a:buClr>
                <a:srgbClr val="FF0000"/>
              </a:buClr>
              <a:buFont typeface="Wingdings" charset="2"/>
              <a:buChar char="§"/>
              <a:defRPr>
                <a:solidFill>
                  <a:schemeClr val="tx1">
                    <a:lumMod val="50000"/>
                    <a:lumOff val="50000"/>
                  </a:schemeClr>
                </a:solidFill>
              </a:defRPr>
            </a:lvl3pPr>
            <a:lvl4pPr marL="1600200" indent="-228600">
              <a:buClr>
                <a:srgbClr val="FF0000"/>
              </a:buClr>
              <a:buFont typeface="Wingdings" charset="2"/>
              <a:buChar char="§"/>
              <a:defRPr>
                <a:solidFill>
                  <a:schemeClr val="tx1">
                    <a:lumMod val="50000"/>
                    <a:lumOff val="50000"/>
                  </a:schemeClr>
                </a:solidFill>
              </a:defRPr>
            </a:lvl4pPr>
            <a:lvl5pPr marL="2057400" indent="-228600">
              <a:buClr>
                <a:srgbClr val="FF0000"/>
              </a:buClr>
              <a:buFont typeface="Wingdings" charset="2"/>
              <a:buChar char="§"/>
              <a:defRPr>
                <a:solidFill>
                  <a:schemeClr val="tx1">
                    <a:lumMod val="50000"/>
                    <a:lumOff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solidFill>
                  <a:srgbClr val="222B50"/>
                </a:solidFill>
              </a:defRPr>
            </a:lvl1pPr>
          </a:lstStyle>
          <a:p>
            <a:r>
              <a:rPr lang="en-US" dirty="0"/>
              <a:t>Confidential in Confidence</a:t>
            </a:r>
          </a:p>
        </p:txBody>
      </p:sp>
      <p:sp>
        <p:nvSpPr>
          <p:cNvPr id="7" name="Slide Number Placeholder 6"/>
          <p:cNvSpPr>
            <a:spLocks noGrp="1"/>
          </p:cNvSpPr>
          <p:nvPr>
            <p:ph type="sldNum" sz="quarter" idx="12"/>
          </p:nvPr>
        </p:nvSpPr>
        <p:spPr/>
        <p:txBody>
          <a:bodyPr/>
          <a:lstStyle>
            <a:lvl1pPr>
              <a:defRPr>
                <a:solidFill>
                  <a:srgbClr val="222B50"/>
                </a:solidFill>
              </a:defRPr>
            </a:lvl1pPr>
          </a:lstStyle>
          <a:p>
            <a:fld id="{9D2349C9-CA89-7749-937D-7666FFABB5A8}" type="slidenum">
              <a:rPr lang="en-US" smtClean="0"/>
              <a:pPr/>
              <a:t>‹#›</a:t>
            </a:fld>
            <a:endParaRPr lang="en-US"/>
          </a:p>
        </p:txBody>
      </p:sp>
      <p:sp>
        <p:nvSpPr>
          <p:cNvPr id="2" name="Title 1"/>
          <p:cNvSpPr>
            <a:spLocks noGrp="1"/>
          </p:cNvSpPr>
          <p:nvPr>
            <p:ph type="title"/>
          </p:nvPr>
        </p:nvSpPr>
        <p:spPr/>
        <p:txBody>
          <a:bodyPr/>
          <a:lstStyle>
            <a:lvl1pPr>
              <a:defRPr>
                <a:solidFill>
                  <a:srgbClr val="222B50"/>
                </a:solidFill>
              </a:defRPr>
            </a:lvl1pPr>
          </a:lstStyle>
          <a:p>
            <a:r>
              <a:rPr lang="en-US"/>
              <a:t>Click to edit Master title style</a:t>
            </a:r>
          </a:p>
        </p:txBody>
      </p:sp>
      <p:grpSp>
        <p:nvGrpSpPr>
          <p:cNvPr id="10" name="Group 9"/>
          <p:cNvGrpSpPr/>
          <p:nvPr/>
        </p:nvGrpSpPr>
        <p:grpSpPr>
          <a:xfrm>
            <a:off x="7993254" y="5389093"/>
            <a:ext cx="4198745" cy="1468907"/>
            <a:chOff x="7993254" y="5389093"/>
            <a:chExt cx="4198745" cy="1468907"/>
          </a:xfrm>
        </p:grpSpPr>
        <p:pic>
          <p:nvPicPr>
            <p:cNvPr id="14" name="Picture 1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9_Comparison">
    <p:bg>
      <p:bgPr>
        <a:solidFill>
          <a:srgbClr val="EAEFE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solidFill>
                  <a:srgbClr val="222B50"/>
                </a:solidFill>
              </a:defRPr>
            </a:lvl1p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normAutofit/>
          </a:bodyPr>
          <a:lstStyle>
            <a:lvl1pPr marL="0" indent="0">
              <a:buNone/>
              <a:defRPr sz="2800" b="0" i="0">
                <a:solidFill>
                  <a:schemeClr val="tx1">
                    <a:lumMod val="50000"/>
                    <a:lumOff val="50000"/>
                  </a:schemeClr>
                </a:solidFill>
                <a:latin typeface="Open Sans Light" charset="0"/>
                <a:ea typeface="Open Sans Light" charset="0"/>
                <a:cs typeface="Open Sans Light"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normAutofit/>
          </a:bodyPr>
          <a:lstStyle>
            <a:lvl1pPr>
              <a:buClr>
                <a:srgbClr val="FF0000"/>
              </a:buClr>
              <a:defRPr sz="2400">
                <a:solidFill>
                  <a:schemeClr val="tx1">
                    <a:lumMod val="50000"/>
                    <a:lumOff val="50000"/>
                  </a:schemeClr>
                </a:solidFill>
              </a:defRPr>
            </a:lvl1pPr>
            <a:lvl2pPr>
              <a:buClr>
                <a:srgbClr val="FF0000"/>
              </a:buClr>
              <a:defRPr sz="2000">
                <a:solidFill>
                  <a:schemeClr val="tx1">
                    <a:lumMod val="50000"/>
                    <a:lumOff val="50000"/>
                  </a:schemeClr>
                </a:solidFill>
              </a:defRPr>
            </a:lvl2pPr>
            <a:lvl3pPr>
              <a:buClr>
                <a:srgbClr val="FF0000"/>
              </a:buClr>
              <a:defRPr sz="1800">
                <a:solidFill>
                  <a:schemeClr val="tx1">
                    <a:lumMod val="50000"/>
                    <a:lumOff val="50000"/>
                  </a:schemeClr>
                </a:solidFill>
              </a:defRPr>
            </a:lvl3pPr>
            <a:lvl4pPr>
              <a:buClr>
                <a:srgbClr val="FF0000"/>
              </a:buClr>
              <a:defRPr sz="1600">
                <a:solidFill>
                  <a:schemeClr val="tx1">
                    <a:lumMod val="50000"/>
                    <a:lumOff val="50000"/>
                  </a:schemeClr>
                </a:solidFill>
              </a:defRPr>
            </a:lvl4pPr>
            <a:lvl5pPr>
              <a:buClr>
                <a:srgbClr val="FF0000"/>
              </a:buClr>
              <a:defRPr sz="1600">
                <a:solidFill>
                  <a:schemeClr val="tx1">
                    <a:lumMod val="50000"/>
                    <a:lumOff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normAutofit/>
          </a:bodyPr>
          <a:lstStyle>
            <a:lvl1pPr marL="0" indent="0">
              <a:buNone/>
              <a:defRPr sz="2800" b="0" i="0">
                <a:solidFill>
                  <a:schemeClr val="tx1">
                    <a:lumMod val="50000"/>
                    <a:lumOff val="50000"/>
                  </a:schemeClr>
                </a:solidFill>
                <a:latin typeface="Open Sans Light" charset="0"/>
                <a:ea typeface="Open Sans Light" charset="0"/>
                <a:cs typeface="Open Sans Light"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normAutofit/>
          </a:bodyPr>
          <a:lstStyle>
            <a:lvl1pPr>
              <a:buClr>
                <a:srgbClr val="FF0000"/>
              </a:buClr>
              <a:defRPr sz="2400">
                <a:solidFill>
                  <a:schemeClr val="tx1">
                    <a:lumMod val="50000"/>
                    <a:lumOff val="50000"/>
                  </a:schemeClr>
                </a:solidFill>
              </a:defRPr>
            </a:lvl1pPr>
            <a:lvl2pPr>
              <a:buClr>
                <a:srgbClr val="FF0000"/>
              </a:buClr>
              <a:defRPr sz="2000">
                <a:solidFill>
                  <a:schemeClr val="tx1">
                    <a:lumMod val="50000"/>
                    <a:lumOff val="50000"/>
                  </a:schemeClr>
                </a:solidFill>
              </a:defRPr>
            </a:lvl2pPr>
            <a:lvl3pPr>
              <a:buClr>
                <a:srgbClr val="FF0000"/>
              </a:buClr>
              <a:defRPr sz="1800">
                <a:solidFill>
                  <a:schemeClr val="tx1">
                    <a:lumMod val="50000"/>
                    <a:lumOff val="50000"/>
                  </a:schemeClr>
                </a:solidFill>
              </a:defRPr>
            </a:lvl3pPr>
            <a:lvl4pPr>
              <a:buClr>
                <a:srgbClr val="FF0000"/>
              </a:buClr>
              <a:defRPr sz="1600">
                <a:solidFill>
                  <a:schemeClr val="tx1">
                    <a:lumMod val="50000"/>
                    <a:lumOff val="50000"/>
                  </a:schemeClr>
                </a:solidFill>
              </a:defRPr>
            </a:lvl4pPr>
            <a:lvl5pPr>
              <a:buClr>
                <a:srgbClr val="FF0000"/>
              </a:buClr>
              <a:defRPr sz="1600">
                <a:solidFill>
                  <a:schemeClr val="tx1">
                    <a:lumMod val="50000"/>
                    <a:lumOff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222B50"/>
                </a:solidFill>
              </a:defRPr>
            </a:lvl1pPr>
          </a:lstStyle>
          <a:p>
            <a:r>
              <a:rPr lang="en-US"/>
              <a:t>Confidential in Confidence</a:t>
            </a:r>
            <a:endParaRPr lang="en-US" dirty="0"/>
          </a:p>
        </p:txBody>
      </p:sp>
      <p:sp>
        <p:nvSpPr>
          <p:cNvPr id="9" name="Slide Number Placeholder 8"/>
          <p:cNvSpPr>
            <a:spLocks noGrp="1"/>
          </p:cNvSpPr>
          <p:nvPr>
            <p:ph type="sldNum" sz="quarter" idx="12"/>
          </p:nvPr>
        </p:nvSpPr>
        <p:spPr/>
        <p:txBody>
          <a:bodyPr/>
          <a:lstStyle>
            <a:lvl1pPr>
              <a:defRPr>
                <a:solidFill>
                  <a:srgbClr val="222B50"/>
                </a:solidFill>
              </a:defRPr>
            </a:lvl1pPr>
          </a:lstStyle>
          <a:p>
            <a:fld id="{9D2349C9-CA89-7749-937D-7666FFABB5A8}" type="slidenum">
              <a:rPr lang="en-US" smtClean="0"/>
              <a:pPr/>
              <a:t>‹#›</a:t>
            </a:fld>
            <a:endParaRPr lang="en-US"/>
          </a:p>
        </p:txBody>
      </p:sp>
      <p:grpSp>
        <p:nvGrpSpPr>
          <p:cNvPr id="15" name="Group 14"/>
          <p:cNvGrpSpPr/>
          <p:nvPr/>
        </p:nvGrpSpPr>
        <p:grpSpPr>
          <a:xfrm>
            <a:off x="7993254" y="5389093"/>
            <a:ext cx="4198745" cy="1468907"/>
            <a:chOff x="7993254" y="5389093"/>
            <a:chExt cx="4198745" cy="1468907"/>
          </a:xfrm>
        </p:grpSpPr>
        <p:pic>
          <p:nvPicPr>
            <p:cNvPr id="16" name="Picture 1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9_Title Only">
    <p:bg>
      <p:bgPr>
        <a:solidFill>
          <a:srgbClr val="EAEFE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22B50"/>
                </a:solidFill>
              </a:defRPr>
            </a:lvl1pPr>
          </a:lstStyle>
          <a:p>
            <a:r>
              <a:rPr lang="en-US"/>
              <a:t>Click to edit Master title style</a:t>
            </a:r>
          </a:p>
        </p:txBody>
      </p:sp>
      <p:sp>
        <p:nvSpPr>
          <p:cNvPr id="3" name="Date Placeholder 2"/>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222B50"/>
                </a:solidFill>
              </a:defRPr>
            </a:lvl1pPr>
          </a:lstStyle>
          <a:p>
            <a:r>
              <a:rPr lang="en-US" dirty="0"/>
              <a:t>Confidential in Confidence</a:t>
            </a:r>
          </a:p>
        </p:txBody>
      </p:sp>
      <p:sp>
        <p:nvSpPr>
          <p:cNvPr id="5" name="Slide Number Placeholder 4"/>
          <p:cNvSpPr>
            <a:spLocks noGrp="1"/>
          </p:cNvSpPr>
          <p:nvPr>
            <p:ph type="sldNum" sz="quarter" idx="12"/>
          </p:nvPr>
        </p:nvSpPr>
        <p:spPr/>
        <p:txBody>
          <a:bodyPr/>
          <a:lstStyle>
            <a:lvl1pPr>
              <a:defRPr>
                <a:solidFill>
                  <a:srgbClr val="222B50"/>
                </a:solidFill>
              </a:defRPr>
            </a:lvl1pPr>
          </a:lstStyle>
          <a:p>
            <a:fld id="{9D2349C9-CA89-7749-937D-7666FFABB5A8}" type="slidenum">
              <a:rPr lang="en-US" smtClean="0"/>
              <a:pPr/>
              <a:t>‹#›</a:t>
            </a:fld>
            <a:endParaRPr lang="en-US"/>
          </a:p>
        </p:txBody>
      </p:sp>
      <p:grpSp>
        <p:nvGrpSpPr>
          <p:cNvPr id="11" name="Group 10"/>
          <p:cNvGrpSpPr/>
          <p:nvPr/>
        </p:nvGrpSpPr>
        <p:grpSpPr>
          <a:xfrm>
            <a:off x="7993254" y="5389093"/>
            <a:ext cx="4198745" cy="1468907"/>
            <a:chOff x="7993254" y="5389093"/>
            <a:chExt cx="4198745" cy="1468907"/>
          </a:xfrm>
        </p:grpSpPr>
        <p:pic>
          <p:nvPicPr>
            <p:cNvPr id="12" name="Pictur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bg>
      <p:bgPr>
        <a:solidFill>
          <a:srgbClr val="EAEFEF"/>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222B50"/>
                </a:solidFill>
              </a:defRPr>
            </a:lvl1pPr>
          </a:lstStyle>
          <a:p>
            <a:r>
              <a:rPr lang="en-US"/>
              <a:t>Confidential in Confidence</a:t>
            </a:r>
            <a:endParaRPr lang="en-US" dirty="0"/>
          </a:p>
        </p:txBody>
      </p:sp>
      <p:sp>
        <p:nvSpPr>
          <p:cNvPr id="4" name="Slide Number Placeholder 3"/>
          <p:cNvSpPr>
            <a:spLocks noGrp="1"/>
          </p:cNvSpPr>
          <p:nvPr>
            <p:ph type="sldNum" sz="quarter" idx="12"/>
          </p:nvPr>
        </p:nvSpPr>
        <p:spPr/>
        <p:txBody>
          <a:bodyPr/>
          <a:lstStyle>
            <a:lvl1pPr>
              <a:defRPr>
                <a:solidFill>
                  <a:srgbClr val="222B50"/>
                </a:solidFill>
              </a:defRPr>
            </a:lvl1pPr>
          </a:lstStyle>
          <a:p>
            <a:fld id="{9D2349C9-CA89-7749-937D-7666FFABB5A8}" type="slidenum">
              <a:rPr lang="en-US" smtClean="0"/>
              <a:pPr/>
              <a:t>‹#›</a:t>
            </a:fld>
            <a:endParaRPr lang="en-US"/>
          </a:p>
        </p:txBody>
      </p:sp>
      <p:grpSp>
        <p:nvGrpSpPr>
          <p:cNvPr id="7" name="Group 6"/>
          <p:cNvGrpSpPr/>
          <p:nvPr/>
        </p:nvGrpSpPr>
        <p:grpSpPr>
          <a:xfrm>
            <a:off x="7993254" y="5389093"/>
            <a:ext cx="4198746" cy="1468907"/>
            <a:chOff x="7993254" y="5389093"/>
            <a:chExt cx="4198746" cy="1468907"/>
          </a:xfrm>
        </p:grpSpPr>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6" cy="1468907"/>
            </a:xfrm>
            <a:prstGeom prst="rect">
              <a:avLst/>
            </a:prstGeom>
          </p:spPr>
        </p:pic>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9_Blank">
    <p:bg>
      <p:bgPr>
        <a:solidFill>
          <a:srgbClr val="EAEFEF"/>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222B50"/>
                </a:solidFill>
              </a:defRPr>
            </a:lvl1pPr>
          </a:lstStyle>
          <a:p>
            <a:r>
              <a:rPr lang="en-US"/>
              <a:t>Confidential in Confidence</a:t>
            </a:r>
            <a:endParaRPr lang="en-US" dirty="0"/>
          </a:p>
        </p:txBody>
      </p:sp>
      <p:sp>
        <p:nvSpPr>
          <p:cNvPr id="4" name="Slide Number Placeholder 3"/>
          <p:cNvSpPr>
            <a:spLocks noGrp="1"/>
          </p:cNvSpPr>
          <p:nvPr>
            <p:ph type="sldNum" sz="quarter" idx="12"/>
          </p:nvPr>
        </p:nvSpPr>
        <p:spPr/>
        <p:txBody>
          <a:bodyPr/>
          <a:lstStyle>
            <a:lvl1pPr>
              <a:defRPr>
                <a:solidFill>
                  <a:srgbClr val="222B50"/>
                </a:solidFill>
              </a:defRPr>
            </a:lvl1pPr>
          </a:lstStyle>
          <a:p>
            <a:fld id="{9D2349C9-CA89-7749-937D-7666FFABB5A8}" type="slidenum">
              <a:rPr lang="en-US" smtClean="0"/>
              <a:pPr/>
              <a:t>‹#›</a:t>
            </a:fld>
            <a:endParaRPr lang="en-US"/>
          </a:p>
        </p:txBody>
      </p:sp>
      <p:grpSp>
        <p:nvGrpSpPr>
          <p:cNvPr id="10" name="Group 9"/>
          <p:cNvGrpSpPr/>
          <p:nvPr/>
        </p:nvGrpSpPr>
        <p:grpSpPr>
          <a:xfrm>
            <a:off x="7993254" y="5389093"/>
            <a:ext cx="4198745" cy="1468907"/>
            <a:chOff x="7993254" y="5389093"/>
            <a:chExt cx="4198745" cy="1468907"/>
          </a:xfrm>
        </p:grpSpPr>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9_Content with Caption">
    <p:bg>
      <p:bgPr>
        <a:solidFill>
          <a:srgbClr val="EAEFE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987425"/>
            <a:ext cx="6627812" cy="574676"/>
          </a:xfrm>
        </p:spPr>
        <p:txBody>
          <a:bodyPr anchor="b">
            <a:normAutofit/>
          </a:bodyPr>
          <a:lstStyle>
            <a:lvl1pPr>
              <a:defRPr sz="2400">
                <a:solidFill>
                  <a:srgbClr val="222B50"/>
                </a:solidFill>
              </a:defRPr>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buClr>
                <a:srgbClr val="FF0000"/>
              </a:buClr>
              <a:defRPr sz="3200">
                <a:solidFill>
                  <a:schemeClr val="tx1">
                    <a:lumMod val="50000"/>
                    <a:lumOff val="50000"/>
                  </a:schemeClr>
                </a:solidFill>
              </a:defRPr>
            </a:lvl1pPr>
            <a:lvl2pPr>
              <a:buClr>
                <a:srgbClr val="FF0000"/>
              </a:buClr>
              <a:defRPr sz="2800">
                <a:solidFill>
                  <a:schemeClr val="tx1">
                    <a:lumMod val="50000"/>
                    <a:lumOff val="50000"/>
                  </a:schemeClr>
                </a:solidFill>
              </a:defRPr>
            </a:lvl2pPr>
            <a:lvl3pPr>
              <a:buClr>
                <a:srgbClr val="FF0000"/>
              </a:buClr>
              <a:defRPr sz="2400">
                <a:solidFill>
                  <a:schemeClr val="tx1">
                    <a:lumMod val="50000"/>
                    <a:lumOff val="50000"/>
                  </a:schemeClr>
                </a:solidFill>
              </a:defRPr>
            </a:lvl3pPr>
            <a:lvl4pPr>
              <a:buClr>
                <a:srgbClr val="FF0000"/>
              </a:buClr>
              <a:defRPr sz="2000">
                <a:solidFill>
                  <a:schemeClr val="tx1">
                    <a:lumMod val="50000"/>
                    <a:lumOff val="50000"/>
                  </a:schemeClr>
                </a:solidFill>
              </a:defRPr>
            </a:lvl4pPr>
            <a:lvl5pPr>
              <a:buClr>
                <a:srgbClr val="FF0000"/>
              </a:buClr>
              <a:defRPr sz="2000">
                <a:solidFill>
                  <a:schemeClr val="tx1">
                    <a:lumMod val="50000"/>
                    <a:lumOff val="50000"/>
                  </a:schemeClr>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rgbClr val="222B5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222B50"/>
                </a:solidFill>
              </a:defRPr>
            </a:lvl1pPr>
          </a:lstStyle>
          <a:p>
            <a:r>
              <a:rPr lang="en-US"/>
              <a:t>Confidential in Confidence</a:t>
            </a:r>
            <a:endParaRPr lang="en-US" dirty="0"/>
          </a:p>
        </p:txBody>
      </p:sp>
      <p:sp>
        <p:nvSpPr>
          <p:cNvPr id="7" name="Slide Number Placeholder 6"/>
          <p:cNvSpPr>
            <a:spLocks noGrp="1"/>
          </p:cNvSpPr>
          <p:nvPr>
            <p:ph type="sldNum" sz="quarter" idx="12"/>
          </p:nvPr>
        </p:nvSpPr>
        <p:spPr/>
        <p:txBody>
          <a:bodyPr/>
          <a:lstStyle>
            <a:lvl1pPr>
              <a:defRPr>
                <a:solidFill>
                  <a:srgbClr val="222B50"/>
                </a:solidFill>
              </a:defRPr>
            </a:lvl1pPr>
          </a:lstStyle>
          <a:p>
            <a:fld id="{9D2349C9-CA89-7749-937D-7666FFABB5A8}" type="slidenum">
              <a:rPr lang="en-US" smtClean="0"/>
              <a:pPr/>
              <a:t>‹#›</a:t>
            </a:fld>
            <a:endParaRPr lang="en-US"/>
          </a:p>
        </p:txBody>
      </p:sp>
      <p:grpSp>
        <p:nvGrpSpPr>
          <p:cNvPr id="13" name="Group 12"/>
          <p:cNvGrpSpPr/>
          <p:nvPr/>
        </p:nvGrpSpPr>
        <p:grpSpPr>
          <a:xfrm>
            <a:off x="7993254" y="5389093"/>
            <a:ext cx="4198745" cy="1468907"/>
            <a:chOff x="7993254" y="5389093"/>
            <a:chExt cx="4198745" cy="1468907"/>
          </a:xfrm>
        </p:grpSpPr>
        <p:pic>
          <p:nvPicPr>
            <p:cNvPr id="14" name="Picture 1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9_Picture with Caption">
    <p:bg>
      <p:bgPr>
        <a:solidFill>
          <a:srgbClr val="EAEFE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987425"/>
            <a:ext cx="8716807" cy="574676"/>
          </a:xfrm>
        </p:spPr>
        <p:txBody>
          <a:bodyPr anchor="b">
            <a:normAutofit/>
          </a:bodyPr>
          <a:lstStyle>
            <a:lvl1pPr>
              <a:defRPr sz="2400">
                <a:solidFill>
                  <a:srgbClr val="222B50"/>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rgbClr val="222B5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222B50"/>
                </a:solidFill>
              </a:defRPr>
            </a:lvl1pPr>
          </a:lstStyle>
          <a:p>
            <a:r>
              <a:rPr lang="en-US"/>
              <a:t>Confidential in Confidence</a:t>
            </a:r>
            <a:endParaRPr lang="en-US" dirty="0"/>
          </a:p>
        </p:txBody>
      </p:sp>
      <p:sp>
        <p:nvSpPr>
          <p:cNvPr id="7" name="Slide Number Placeholder 6"/>
          <p:cNvSpPr>
            <a:spLocks noGrp="1"/>
          </p:cNvSpPr>
          <p:nvPr>
            <p:ph type="sldNum" sz="quarter" idx="12"/>
          </p:nvPr>
        </p:nvSpPr>
        <p:spPr/>
        <p:txBody>
          <a:bodyPr/>
          <a:lstStyle>
            <a:lvl1pPr>
              <a:defRPr>
                <a:solidFill>
                  <a:srgbClr val="222B50"/>
                </a:solidFill>
              </a:defRPr>
            </a:lvl1pPr>
          </a:lstStyle>
          <a:p>
            <a:fld id="{9D2349C9-CA89-7749-937D-7666FFABB5A8}" type="slidenum">
              <a:rPr lang="en-US" smtClean="0"/>
              <a:pPr/>
              <a:t>‹#›</a:t>
            </a:fld>
            <a:endParaRPr lang="en-US"/>
          </a:p>
        </p:txBody>
      </p:sp>
      <p:grpSp>
        <p:nvGrpSpPr>
          <p:cNvPr id="13" name="Group 12"/>
          <p:cNvGrpSpPr/>
          <p:nvPr/>
        </p:nvGrpSpPr>
        <p:grpSpPr>
          <a:xfrm>
            <a:off x="7993254" y="5389093"/>
            <a:ext cx="4198745" cy="1468907"/>
            <a:chOff x="7993254" y="5389093"/>
            <a:chExt cx="4198745" cy="1468907"/>
          </a:xfrm>
        </p:grpSpPr>
        <p:pic>
          <p:nvPicPr>
            <p:cNvPr id="14" name="Picture 1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11_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069515"/>
            <a:ext cx="10515600" cy="3893460"/>
          </a:xfrm>
        </p:spPr>
        <p:txBody>
          <a:bodyPr/>
          <a:lstStyle>
            <a:lvl1pPr marL="228600" indent="-228600">
              <a:buClr>
                <a:srgbClr val="FF0000"/>
              </a:buClr>
              <a:buFont typeface="Wingdings" charset="2"/>
              <a:buChar char="§"/>
              <a:defRPr>
                <a:solidFill>
                  <a:schemeClr val="tx1">
                    <a:lumMod val="50000"/>
                    <a:lumOff val="50000"/>
                  </a:schemeClr>
                </a:solidFill>
              </a:defRPr>
            </a:lvl1pPr>
            <a:lvl2pPr marL="685800" indent="-228600">
              <a:buClr>
                <a:srgbClr val="FF0000"/>
              </a:buClr>
              <a:buFont typeface="Wingdings" charset="2"/>
              <a:buChar char="§"/>
              <a:defRPr>
                <a:solidFill>
                  <a:schemeClr val="tx1">
                    <a:lumMod val="50000"/>
                    <a:lumOff val="50000"/>
                  </a:schemeClr>
                </a:solidFill>
              </a:defRPr>
            </a:lvl2pPr>
            <a:lvl3pPr marL="1143000" indent="-228600">
              <a:buClr>
                <a:srgbClr val="FF0000"/>
              </a:buClr>
              <a:buFont typeface="Wingdings" charset="2"/>
              <a:buChar char="§"/>
              <a:defRPr>
                <a:solidFill>
                  <a:schemeClr val="tx1">
                    <a:lumMod val="50000"/>
                    <a:lumOff val="50000"/>
                  </a:schemeClr>
                </a:solidFill>
              </a:defRPr>
            </a:lvl3pPr>
            <a:lvl4pPr marL="1600200" indent="-228600">
              <a:buClr>
                <a:srgbClr val="FF0000"/>
              </a:buClr>
              <a:buFont typeface="Wingdings" charset="2"/>
              <a:buChar char="§"/>
              <a:defRPr>
                <a:solidFill>
                  <a:schemeClr val="tx1">
                    <a:lumMod val="50000"/>
                    <a:lumOff val="50000"/>
                  </a:schemeClr>
                </a:solidFill>
              </a:defRPr>
            </a:lvl4pPr>
            <a:lvl5pPr marL="2057400" indent="-228600">
              <a:buClr>
                <a:srgbClr val="FF0000"/>
              </a:buClr>
              <a:buFont typeface="Wingdings" charset="2"/>
              <a:buChar char="§"/>
              <a:defRPr>
                <a:solidFill>
                  <a:schemeClr val="tx1">
                    <a:lumMod val="50000"/>
                    <a:lumOff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p:spPr>
        <p:txBody>
          <a:bodyPr/>
          <a:lstStyle>
            <a:lvl1pPr algn="l">
              <a:defRPr>
                <a:solidFill>
                  <a:srgbClr val="222B50"/>
                </a:solidFill>
              </a:defRPr>
            </a:lvl1pPr>
          </a:lstStyle>
          <a:p>
            <a:r>
              <a:rPr lang="en-US"/>
              <a:t>Confidential in Confidence</a:t>
            </a:r>
            <a:endParaRPr lang="en-US" dirty="0"/>
          </a:p>
        </p:txBody>
      </p:sp>
      <p:sp>
        <p:nvSpPr>
          <p:cNvPr id="6" name="Slide Number Placeholder 5"/>
          <p:cNvSpPr>
            <a:spLocks noGrp="1"/>
          </p:cNvSpPr>
          <p:nvPr>
            <p:ph type="sldNum" sz="quarter" idx="12"/>
          </p:nvPr>
        </p:nvSpPr>
        <p:spPr/>
        <p:txBody>
          <a:bodyPr/>
          <a:lstStyle>
            <a:lvl1pPr algn="ctr">
              <a:defRPr>
                <a:solidFill>
                  <a:srgbClr val="222B50"/>
                </a:solidFill>
              </a:defRPr>
            </a:lvl1pPr>
          </a:lstStyle>
          <a:p>
            <a:fld id="{9D2349C9-CA89-7749-937D-7666FFABB5A8}" type="slidenum">
              <a:rPr lang="en-US" smtClean="0"/>
              <a:pPr/>
              <a:t>‹#›</a:t>
            </a:fld>
            <a:endParaRPr lang="en-US"/>
          </a:p>
        </p:txBody>
      </p:sp>
      <p:sp>
        <p:nvSpPr>
          <p:cNvPr id="5" name="Title 4"/>
          <p:cNvSpPr>
            <a:spLocks noGrp="1"/>
          </p:cNvSpPr>
          <p:nvPr>
            <p:ph type="title"/>
          </p:nvPr>
        </p:nvSpPr>
        <p:spPr/>
        <p:txBody>
          <a:bodyPr/>
          <a:lstStyle>
            <a:lvl1pPr>
              <a:defRPr>
                <a:solidFill>
                  <a:srgbClr val="222B50"/>
                </a:solidFill>
              </a:defRPr>
            </a:lvl1pPr>
          </a:lstStyle>
          <a:p>
            <a:r>
              <a:rPr lang="en-US"/>
              <a:t>Click to edit Master title style</a:t>
            </a:r>
            <a:endParaRPr lang="en-US" dirty="0"/>
          </a:p>
        </p:txBody>
      </p:sp>
      <p:grpSp>
        <p:nvGrpSpPr>
          <p:cNvPr id="9" name="Group 8"/>
          <p:cNvGrpSpPr/>
          <p:nvPr/>
        </p:nvGrpSpPr>
        <p:grpSpPr>
          <a:xfrm>
            <a:off x="7993254" y="5389093"/>
            <a:ext cx="4198745" cy="1468907"/>
            <a:chOff x="7993254" y="5389093"/>
            <a:chExt cx="4198745" cy="1468907"/>
          </a:xfrm>
        </p:grpSpPr>
        <p:pic>
          <p:nvPicPr>
            <p:cNvPr id="13" name="Picture 1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11_Two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2373196"/>
            <a:ext cx="5181600" cy="3300646"/>
          </a:xfrm>
        </p:spPr>
        <p:txBody>
          <a:bodyPr/>
          <a:lstStyle>
            <a:lvl1pPr>
              <a:buClr>
                <a:srgbClr val="FF0000"/>
              </a:buClr>
              <a:defRPr>
                <a:solidFill>
                  <a:schemeClr val="tx1">
                    <a:lumMod val="50000"/>
                    <a:lumOff val="50000"/>
                  </a:schemeClr>
                </a:solidFill>
              </a:defRPr>
            </a:lvl1pPr>
            <a:lvl2pPr>
              <a:buClr>
                <a:srgbClr val="FF0000"/>
              </a:buClr>
              <a:defRPr>
                <a:solidFill>
                  <a:schemeClr val="tx1">
                    <a:lumMod val="50000"/>
                    <a:lumOff val="50000"/>
                  </a:schemeClr>
                </a:solidFill>
              </a:defRPr>
            </a:lvl2pPr>
            <a:lvl3pPr>
              <a:buClr>
                <a:srgbClr val="FF0000"/>
              </a:buClr>
              <a:defRPr>
                <a:solidFill>
                  <a:schemeClr val="tx1">
                    <a:lumMod val="50000"/>
                    <a:lumOff val="50000"/>
                  </a:schemeClr>
                </a:solidFill>
              </a:defRPr>
            </a:lvl3pPr>
            <a:lvl4pPr>
              <a:buClr>
                <a:srgbClr val="FF0000"/>
              </a:buClr>
              <a:defRPr>
                <a:solidFill>
                  <a:schemeClr val="tx1">
                    <a:lumMod val="50000"/>
                    <a:lumOff val="50000"/>
                  </a:schemeClr>
                </a:solidFill>
              </a:defRPr>
            </a:lvl4pPr>
            <a:lvl5pPr>
              <a:buClr>
                <a:srgbClr val="FF0000"/>
              </a:buClr>
              <a:defRPr>
                <a:solidFill>
                  <a:schemeClr val="tx1">
                    <a:lumMod val="50000"/>
                    <a:lumOff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373196"/>
            <a:ext cx="5181600" cy="3300646"/>
          </a:xfrm>
        </p:spPr>
        <p:txBody>
          <a:bodyPr/>
          <a:lstStyle>
            <a:lvl1pPr>
              <a:buClr>
                <a:srgbClr val="FF0000"/>
              </a:buClr>
              <a:defRPr>
                <a:solidFill>
                  <a:schemeClr val="tx1">
                    <a:lumMod val="50000"/>
                    <a:lumOff val="50000"/>
                  </a:schemeClr>
                </a:solidFill>
              </a:defRPr>
            </a:lvl1pPr>
            <a:lvl2pPr>
              <a:buClr>
                <a:srgbClr val="FF0000"/>
              </a:buClr>
              <a:defRPr>
                <a:solidFill>
                  <a:schemeClr val="tx1">
                    <a:lumMod val="50000"/>
                    <a:lumOff val="50000"/>
                  </a:schemeClr>
                </a:solidFill>
              </a:defRPr>
            </a:lvl2pPr>
            <a:lvl3pPr>
              <a:buClr>
                <a:srgbClr val="FF0000"/>
              </a:buClr>
              <a:defRPr>
                <a:solidFill>
                  <a:schemeClr val="tx1">
                    <a:lumMod val="50000"/>
                    <a:lumOff val="50000"/>
                  </a:schemeClr>
                </a:solidFill>
              </a:defRPr>
            </a:lvl3pPr>
            <a:lvl4pPr>
              <a:buClr>
                <a:srgbClr val="FF0000"/>
              </a:buClr>
              <a:defRPr>
                <a:solidFill>
                  <a:schemeClr val="tx1">
                    <a:lumMod val="50000"/>
                    <a:lumOff val="50000"/>
                  </a:schemeClr>
                </a:solidFill>
              </a:defRPr>
            </a:lvl4pPr>
            <a:lvl5pPr>
              <a:buClr>
                <a:srgbClr val="FF0000"/>
              </a:buClr>
              <a:defRPr>
                <a:solidFill>
                  <a:schemeClr val="tx1">
                    <a:lumMod val="50000"/>
                    <a:lumOff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lgn="l">
              <a:defRPr>
                <a:solidFill>
                  <a:srgbClr val="222B50"/>
                </a:solidFill>
              </a:defRPr>
            </a:lvl1pPr>
          </a:lstStyle>
          <a:p>
            <a:r>
              <a:rPr lang="en-US"/>
              <a:t>Confidential in Confidence</a:t>
            </a:r>
            <a:endParaRPr lang="en-US" dirty="0"/>
          </a:p>
        </p:txBody>
      </p:sp>
      <p:sp>
        <p:nvSpPr>
          <p:cNvPr id="7" name="Slide Number Placeholder 6"/>
          <p:cNvSpPr>
            <a:spLocks noGrp="1"/>
          </p:cNvSpPr>
          <p:nvPr>
            <p:ph type="sldNum" sz="quarter" idx="12"/>
          </p:nvPr>
        </p:nvSpPr>
        <p:spPr/>
        <p:txBody>
          <a:bodyPr/>
          <a:lstStyle>
            <a:lvl1pPr>
              <a:defRPr>
                <a:solidFill>
                  <a:srgbClr val="222B50"/>
                </a:solidFill>
              </a:defRPr>
            </a:lvl1pPr>
          </a:lstStyle>
          <a:p>
            <a:fld id="{9D2349C9-CA89-7749-937D-7666FFABB5A8}" type="slidenum">
              <a:rPr lang="en-US" smtClean="0"/>
              <a:pPr/>
              <a:t>‹#›</a:t>
            </a:fld>
            <a:endParaRPr lang="en-US"/>
          </a:p>
        </p:txBody>
      </p:sp>
      <p:sp>
        <p:nvSpPr>
          <p:cNvPr id="2" name="Title 1"/>
          <p:cNvSpPr>
            <a:spLocks noGrp="1"/>
          </p:cNvSpPr>
          <p:nvPr>
            <p:ph type="title"/>
          </p:nvPr>
        </p:nvSpPr>
        <p:spPr/>
        <p:txBody>
          <a:bodyPr/>
          <a:lstStyle>
            <a:lvl1pPr>
              <a:defRPr>
                <a:solidFill>
                  <a:srgbClr val="222B50"/>
                </a:solidFill>
              </a:defRPr>
            </a:lvl1pPr>
          </a:lstStyle>
          <a:p>
            <a:r>
              <a:rPr lang="en-US"/>
              <a:t>Click to edit Master title style</a:t>
            </a:r>
          </a:p>
        </p:txBody>
      </p:sp>
      <p:grpSp>
        <p:nvGrpSpPr>
          <p:cNvPr id="10" name="Group 9"/>
          <p:cNvGrpSpPr/>
          <p:nvPr/>
        </p:nvGrpSpPr>
        <p:grpSpPr>
          <a:xfrm>
            <a:off x="7993254" y="5389093"/>
            <a:ext cx="4198745" cy="1468907"/>
            <a:chOff x="7993254" y="5389093"/>
            <a:chExt cx="4198745" cy="1468907"/>
          </a:xfrm>
        </p:grpSpPr>
        <p:pic>
          <p:nvPicPr>
            <p:cNvPr id="14" name="Picture 1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10_Comparis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solidFill>
                  <a:srgbClr val="222B50"/>
                </a:solidFill>
              </a:defRPr>
            </a:lvl1p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normAutofit/>
          </a:bodyPr>
          <a:lstStyle>
            <a:lvl1pPr marL="0" indent="0">
              <a:buNone/>
              <a:defRPr sz="2800" b="0" i="0">
                <a:solidFill>
                  <a:schemeClr val="tx1">
                    <a:lumMod val="50000"/>
                    <a:lumOff val="50000"/>
                  </a:schemeClr>
                </a:solidFill>
                <a:latin typeface="Open Sans Light" charset="0"/>
                <a:ea typeface="Open Sans Light" charset="0"/>
                <a:cs typeface="Open Sans Light"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normAutofit/>
          </a:bodyPr>
          <a:lstStyle>
            <a:lvl1pPr>
              <a:buClr>
                <a:srgbClr val="FF0000"/>
              </a:buClr>
              <a:defRPr sz="2400">
                <a:solidFill>
                  <a:schemeClr val="tx1">
                    <a:lumMod val="50000"/>
                    <a:lumOff val="50000"/>
                  </a:schemeClr>
                </a:solidFill>
              </a:defRPr>
            </a:lvl1pPr>
            <a:lvl2pPr>
              <a:buClr>
                <a:srgbClr val="FF0000"/>
              </a:buClr>
              <a:defRPr sz="2000">
                <a:solidFill>
                  <a:schemeClr val="tx1">
                    <a:lumMod val="50000"/>
                    <a:lumOff val="50000"/>
                  </a:schemeClr>
                </a:solidFill>
              </a:defRPr>
            </a:lvl2pPr>
            <a:lvl3pPr>
              <a:buClr>
                <a:srgbClr val="FF0000"/>
              </a:buClr>
              <a:defRPr sz="1800">
                <a:solidFill>
                  <a:schemeClr val="tx1">
                    <a:lumMod val="50000"/>
                    <a:lumOff val="50000"/>
                  </a:schemeClr>
                </a:solidFill>
              </a:defRPr>
            </a:lvl3pPr>
            <a:lvl4pPr>
              <a:buClr>
                <a:srgbClr val="FF0000"/>
              </a:buClr>
              <a:defRPr sz="1600">
                <a:solidFill>
                  <a:schemeClr val="tx1">
                    <a:lumMod val="50000"/>
                    <a:lumOff val="50000"/>
                  </a:schemeClr>
                </a:solidFill>
              </a:defRPr>
            </a:lvl4pPr>
            <a:lvl5pPr>
              <a:buClr>
                <a:srgbClr val="FF0000"/>
              </a:buClr>
              <a:defRPr sz="1600">
                <a:solidFill>
                  <a:schemeClr val="tx1">
                    <a:lumMod val="50000"/>
                    <a:lumOff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normAutofit/>
          </a:bodyPr>
          <a:lstStyle>
            <a:lvl1pPr marL="0" indent="0">
              <a:buNone/>
              <a:defRPr sz="2800" b="0" i="0">
                <a:solidFill>
                  <a:schemeClr val="tx1">
                    <a:lumMod val="50000"/>
                    <a:lumOff val="50000"/>
                  </a:schemeClr>
                </a:solidFill>
                <a:latin typeface="Open Sans Light" charset="0"/>
                <a:ea typeface="Open Sans Light" charset="0"/>
                <a:cs typeface="Open Sans Light"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normAutofit/>
          </a:bodyPr>
          <a:lstStyle>
            <a:lvl1pPr>
              <a:buClr>
                <a:srgbClr val="FF0000"/>
              </a:buClr>
              <a:defRPr sz="2400">
                <a:solidFill>
                  <a:schemeClr val="tx1">
                    <a:lumMod val="50000"/>
                    <a:lumOff val="50000"/>
                  </a:schemeClr>
                </a:solidFill>
              </a:defRPr>
            </a:lvl1pPr>
            <a:lvl2pPr>
              <a:buClr>
                <a:srgbClr val="FF0000"/>
              </a:buClr>
              <a:defRPr sz="2000">
                <a:solidFill>
                  <a:schemeClr val="tx1">
                    <a:lumMod val="50000"/>
                    <a:lumOff val="50000"/>
                  </a:schemeClr>
                </a:solidFill>
              </a:defRPr>
            </a:lvl2pPr>
            <a:lvl3pPr>
              <a:buClr>
                <a:srgbClr val="FF0000"/>
              </a:buClr>
              <a:defRPr sz="1800">
                <a:solidFill>
                  <a:schemeClr val="tx1">
                    <a:lumMod val="50000"/>
                    <a:lumOff val="50000"/>
                  </a:schemeClr>
                </a:solidFill>
              </a:defRPr>
            </a:lvl3pPr>
            <a:lvl4pPr>
              <a:buClr>
                <a:srgbClr val="FF0000"/>
              </a:buClr>
              <a:defRPr sz="1600">
                <a:solidFill>
                  <a:schemeClr val="tx1">
                    <a:lumMod val="50000"/>
                    <a:lumOff val="50000"/>
                  </a:schemeClr>
                </a:solidFill>
              </a:defRPr>
            </a:lvl4pPr>
            <a:lvl5pPr>
              <a:buClr>
                <a:srgbClr val="FF0000"/>
              </a:buClr>
              <a:defRPr sz="1600">
                <a:solidFill>
                  <a:schemeClr val="tx1">
                    <a:lumMod val="50000"/>
                    <a:lumOff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222B50"/>
                </a:solidFill>
              </a:defRPr>
            </a:lvl1pPr>
          </a:lstStyle>
          <a:p>
            <a:r>
              <a:rPr lang="en-US" dirty="0"/>
              <a:t>Confidential in Confidence</a:t>
            </a:r>
          </a:p>
        </p:txBody>
      </p:sp>
      <p:sp>
        <p:nvSpPr>
          <p:cNvPr id="9" name="Slide Number Placeholder 8"/>
          <p:cNvSpPr>
            <a:spLocks noGrp="1"/>
          </p:cNvSpPr>
          <p:nvPr>
            <p:ph type="sldNum" sz="quarter" idx="12"/>
          </p:nvPr>
        </p:nvSpPr>
        <p:spPr/>
        <p:txBody>
          <a:bodyPr/>
          <a:lstStyle>
            <a:lvl1pPr>
              <a:defRPr>
                <a:solidFill>
                  <a:srgbClr val="222B50"/>
                </a:solidFill>
              </a:defRPr>
            </a:lvl1pPr>
          </a:lstStyle>
          <a:p>
            <a:fld id="{9D2349C9-CA89-7749-937D-7666FFABB5A8}" type="slidenum">
              <a:rPr lang="en-US" smtClean="0"/>
              <a:pPr/>
              <a:t>‹#›</a:t>
            </a:fld>
            <a:endParaRPr lang="en-US"/>
          </a:p>
        </p:txBody>
      </p:sp>
      <p:grpSp>
        <p:nvGrpSpPr>
          <p:cNvPr id="15" name="Group 14"/>
          <p:cNvGrpSpPr/>
          <p:nvPr/>
        </p:nvGrpSpPr>
        <p:grpSpPr>
          <a:xfrm>
            <a:off x="7993254" y="5389093"/>
            <a:ext cx="4198745" cy="1468907"/>
            <a:chOff x="7993254" y="5389093"/>
            <a:chExt cx="4198745" cy="1468907"/>
          </a:xfrm>
        </p:grpSpPr>
        <p:pic>
          <p:nvPicPr>
            <p:cNvPr id="16" name="Picture 1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10_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22B50"/>
                </a:solidFill>
              </a:defRPr>
            </a:lvl1pPr>
          </a:lstStyle>
          <a:p>
            <a:r>
              <a:rPr lang="en-US"/>
              <a:t>Click to edit Master title style</a:t>
            </a:r>
          </a:p>
        </p:txBody>
      </p:sp>
      <p:sp>
        <p:nvSpPr>
          <p:cNvPr id="3" name="Date Placeholder 2"/>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222B50"/>
                </a:solidFill>
              </a:defRPr>
            </a:lvl1pPr>
          </a:lstStyle>
          <a:p>
            <a:r>
              <a:rPr lang="en-US"/>
              <a:t>Confidential in Confidence</a:t>
            </a:r>
            <a:endParaRPr lang="en-US" dirty="0"/>
          </a:p>
        </p:txBody>
      </p:sp>
      <p:sp>
        <p:nvSpPr>
          <p:cNvPr id="5" name="Slide Number Placeholder 4"/>
          <p:cNvSpPr>
            <a:spLocks noGrp="1"/>
          </p:cNvSpPr>
          <p:nvPr>
            <p:ph type="sldNum" sz="quarter" idx="12"/>
          </p:nvPr>
        </p:nvSpPr>
        <p:spPr/>
        <p:txBody>
          <a:bodyPr/>
          <a:lstStyle>
            <a:lvl1pPr>
              <a:defRPr>
                <a:solidFill>
                  <a:srgbClr val="222B50"/>
                </a:solidFill>
              </a:defRPr>
            </a:lvl1pPr>
          </a:lstStyle>
          <a:p>
            <a:fld id="{9D2349C9-CA89-7749-937D-7666FFABB5A8}" type="slidenum">
              <a:rPr lang="en-US" smtClean="0"/>
              <a:pPr/>
              <a:t>‹#›</a:t>
            </a:fld>
            <a:endParaRPr lang="en-US"/>
          </a:p>
        </p:txBody>
      </p:sp>
      <p:grpSp>
        <p:nvGrpSpPr>
          <p:cNvPr id="11" name="Group 10"/>
          <p:cNvGrpSpPr/>
          <p:nvPr/>
        </p:nvGrpSpPr>
        <p:grpSpPr>
          <a:xfrm>
            <a:off x="7993254" y="5389093"/>
            <a:ext cx="4198745" cy="1468907"/>
            <a:chOff x="7993254" y="5389093"/>
            <a:chExt cx="4198745" cy="1468907"/>
          </a:xfrm>
        </p:grpSpPr>
        <p:pic>
          <p:nvPicPr>
            <p:cNvPr id="12" name="Pictur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10_Blank">
    <p:bg>
      <p:bgPr>
        <a:solidFill>
          <a:schemeClr val="bg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222B50"/>
                </a:solidFill>
              </a:defRPr>
            </a:lvl1pPr>
          </a:lstStyle>
          <a:p>
            <a:r>
              <a:rPr lang="en-US"/>
              <a:t>Confidential in Confidence</a:t>
            </a:r>
            <a:endParaRPr lang="en-US" dirty="0"/>
          </a:p>
        </p:txBody>
      </p:sp>
      <p:sp>
        <p:nvSpPr>
          <p:cNvPr id="4" name="Slide Number Placeholder 3"/>
          <p:cNvSpPr>
            <a:spLocks noGrp="1"/>
          </p:cNvSpPr>
          <p:nvPr>
            <p:ph type="sldNum" sz="quarter" idx="12"/>
          </p:nvPr>
        </p:nvSpPr>
        <p:spPr/>
        <p:txBody>
          <a:bodyPr/>
          <a:lstStyle>
            <a:lvl1pPr>
              <a:defRPr>
                <a:solidFill>
                  <a:srgbClr val="222B50"/>
                </a:solidFill>
              </a:defRPr>
            </a:lvl1pPr>
          </a:lstStyle>
          <a:p>
            <a:fld id="{9D2349C9-CA89-7749-937D-7666FFABB5A8}" type="slidenum">
              <a:rPr lang="en-US" smtClean="0"/>
              <a:pPr/>
              <a:t>‹#›</a:t>
            </a:fld>
            <a:endParaRPr lang="en-US"/>
          </a:p>
        </p:txBody>
      </p:sp>
      <p:grpSp>
        <p:nvGrpSpPr>
          <p:cNvPr id="10" name="Group 9"/>
          <p:cNvGrpSpPr/>
          <p:nvPr/>
        </p:nvGrpSpPr>
        <p:grpSpPr>
          <a:xfrm>
            <a:off x="7993254" y="5389093"/>
            <a:ext cx="4198745" cy="1468907"/>
            <a:chOff x="7993254" y="5389093"/>
            <a:chExt cx="4198745" cy="1468907"/>
          </a:xfrm>
        </p:grpSpPr>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10_Content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987425"/>
            <a:ext cx="6627812" cy="582614"/>
          </a:xfrm>
        </p:spPr>
        <p:txBody>
          <a:bodyPr anchor="b">
            <a:normAutofit/>
          </a:bodyPr>
          <a:lstStyle>
            <a:lvl1pPr>
              <a:defRPr sz="2400">
                <a:solidFill>
                  <a:srgbClr val="222B50"/>
                </a:solidFill>
              </a:defRPr>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buClr>
                <a:srgbClr val="FF0000"/>
              </a:buClr>
              <a:defRPr sz="3200">
                <a:solidFill>
                  <a:schemeClr val="tx1">
                    <a:lumMod val="50000"/>
                    <a:lumOff val="50000"/>
                  </a:schemeClr>
                </a:solidFill>
              </a:defRPr>
            </a:lvl1pPr>
            <a:lvl2pPr>
              <a:buClr>
                <a:srgbClr val="FF0000"/>
              </a:buClr>
              <a:defRPr sz="2800">
                <a:solidFill>
                  <a:schemeClr val="tx1">
                    <a:lumMod val="50000"/>
                    <a:lumOff val="50000"/>
                  </a:schemeClr>
                </a:solidFill>
              </a:defRPr>
            </a:lvl2pPr>
            <a:lvl3pPr>
              <a:buClr>
                <a:srgbClr val="FF0000"/>
              </a:buClr>
              <a:defRPr sz="2400">
                <a:solidFill>
                  <a:schemeClr val="tx1">
                    <a:lumMod val="50000"/>
                    <a:lumOff val="50000"/>
                  </a:schemeClr>
                </a:solidFill>
              </a:defRPr>
            </a:lvl3pPr>
            <a:lvl4pPr>
              <a:buClr>
                <a:srgbClr val="FF0000"/>
              </a:buClr>
              <a:defRPr sz="2000">
                <a:solidFill>
                  <a:schemeClr val="tx1">
                    <a:lumMod val="50000"/>
                    <a:lumOff val="50000"/>
                  </a:schemeClr>
                </a:solidFill>
              </a:defRPr>
            </a:lvl4pPr>
            <a:lvl5pPr>
              <a:buClr>
                <a:srgbClr val="FF0000"/>
              </a:buClr>
              <a:defRPr sz="2000">
                <a:solidFill>
                  <a:schemeClr val="tx1">
                    <a:lumMod val="50000"/>
                    <a:lumOff val="50000"/>
                  </a:schemeClr>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rgbClr val="222B5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222B50"/>
                </a:solidFill>
              </a:defRPr>
            </a:lvl1pPr>
          </a:lstStyle>
          <a:p>
            <a:r>
              <a:rPr lang="en-US"/>
              <a:t>Confidential in Confidence</a:t>
            </a:r>
            <a:endParaRPr lang="en-US" dirty="0"/>
          </a:p>
        </p:txBody>
      </p:sp>
      <p:sp>
        <p:nvSpPr>
          <p:cNvPr id="7" name="Slide Number Placeholder 6"/>
          <p:cNvSpPr>
            <a:spLocks noGrp="1"/>
          </p:cNvSpPr>
          <p:nvPr>
            <p:ph type="sldNum" sz="quarter" idx="12"/>
          </p:nvPr>
        </p:nvSpPr>
        <p:spPr/>
        <p:txBody>
          <a:bodyPr/>
          <a:lstStyle>
            <a:lvl1pPr>
              <a:defRPr>
                <a:solidFill>
                  <a:srgbClr val="222B50"/>
                </a:solidFill>
              </a:defRPr>
            </a:lvl1pPr>
          </a:lstStyle>
          <a:p>
            <a:fld id="{9D2349C9-CA89-7749-937D-7666FFABB5A8}" type="slidenum">
              <a:rPr lang="en-US" smtClean="0"/>
              <a:pPr/>
              <a:t>‹#›</a:t>
            </a:fld>
            <a:endParaRPr lang="en-US"/>
          </a:p>
        </p:txBody>
      </p:sp>
      <p:grpSp>
        <p:nvGrpSpPr>
          <p:cNvPr id="13" name="Group 12"/>
          <p:cNvGrpSpPr/>
          <p:nvPr/>
        </p:nvGrpSpPr>
        <p:grpSpPr>
          <a:xfrm>
            <a:off x="7993254" y="5389093"/>
            <a:ext cx="4198745" cy="1468907"/>
            <a:chOff x="7993254" y="5389093"/>
            <a:chExt cx="4198745" cy="1468907"/>
          </a:xfrm>
        </p:grpSpPr>
        <p:pic>
          <p:nvPicPr>
            <p:cNvPr id="14" name="Picture 1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10_Picture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987425"/>
            <a:ext cx="10515600" cy="613611"/>
          </a:xfrm>
        </p:spPr>
        <p:txBody>
          <a:bodyPr anchor="b">
            <a:normAutofit/>
          </a:bodyPr>
          <a:lstStyle>
            <a:lvl1pPr>
              <a:defRPr sz="2400">
                <a:solidFill>
                  <a:srgbClr val="222B50"/>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rgbClr val="222B5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222B50"/>
                </a:solidFill>
              </a:defRPr>
            </a:lvl1pPr>
          </a:lstStyle>
          <a:p>
            <a:r>
              <a:rPr lang="en-US"/>
              <a:t>Confidential in Confidence</a:t>
            </a:r>
            <a:endParaRPr lang="en-US" dirty="0"/>
          </a:p>
        </p:txBody>
      </p:sp>
      <p:sp>
        <p:nvSpPr>
          <p:cNvPr id="7" name="Slide Number Placeholder 6"/>
          <p:cNvSpPr>
            <a:spLocks noGrp="1"/>
          </p:cNvSpPr>
          <p:nvPr>
            <p:ph type="sldNum" sz="quarter" idx="12"/>
          </p:nvPr>
        </p:nvSpPr>
        <p:spPr/>
        <p:txBody>
          <a:bodyPr/>
          <a:lstStyle>
            <a:lvl1pPr>
              <a:defRPr>
                <a:solidFill>
                  <a:srgbClr val="222B50"/>
                </a:solidFill>
              </a:defRPr>
            </a:lvl1pPr>
          </a:lstStyle>
          <a:p>
            <a:fld id="{9D2349C9-CA89-7749-937D-7666FFABB5A8}" type="slidenum">
              <a:rPr lang="en-US" smtClean="0"/>
              <a:pPr/>
              <a:t>‹#›</a:t>
            </a:fld>
            <a:endParaRPr lang="en-US"/>
          </a:p>
        </p:txBody>
      </p:sp>
      <p:grpSp>
        <p:nvGrpSpPr>
          <p:cNvPr id="13" name="Group 12"/>
          <p:cNvGrpSpPr/>
          <p:nvPr/>
        </p:nvGrpSpPr>
        <p:grpSpPr>
          <a:xfrm>
            <a:off x="7993254" y="5389093"/>
            <a:ext cx="4198745" cy="1468907"/>
            <a:chOff x="7993254" y="5389093"/>
            <a:chExt cx="4198745" cy="1468907"/>
          </a:xfrm>
        </p:grpSpPr>
        <p:pic>
          <p:nvPicPr>
            <p:cNvPr id="14" name="Picture 1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2_Content with Caption">
    <p:bg>
      <p:bgPr>
        <a:solidFill>
          <a:srgbClr val="EAEFE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987425"/>
            <a:ext cx="6627812" cy="574676"/>
          </a:xfrm>
        </p:spPr>
        <p:txBody>
          <a:bodyPr anchor="b">
            <a:normAutofit/>
          </a:bodyPr>
          <a:lstStyle>
            <a:lvl1pPr>
              <a:defRPr sz="2400">
                <a:solidFill>
                  <a:srgbClr val="222B50"/>
                </a:solidFill>
              </a:defRPr>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solidFill>
                  <a:schemeClr val="tx1">
                    <a:lumMod val="50000"/>
                    <a:lumOff val="50000"/>
                  </a:schemeClr>
                </a:solidFill>
              </a:defRPr>
            </a:lvl1pPr>
            <a:lvl2pPr>
              <a:defRPr sz="2800">
                <a:solidFill>
                  <a:schemeClr val="tx1">
                    <a:lumMod val="50000"/>
                    <a:lumOff val="50000"/>
                  </a:schemeClr>
                </a:solidFill>
              </a:defRPr>
            </a:lvl2pPr>
            <a:lvl3pPr>
              <a:defRPr sz="2400">
                <a:solidFill>
                  <a:schemeClr val="tx1">
                    <a:lumMod val="50000"/>
                    <a:lumOff val="50000"/>
                  </a:schemeClr>
                </a:solidFill>
              </a:defRPr>
            </a:lvl3pPr>
            <a:lvl4pPr>
              <a:defRPr sz="2000">
                <a:solidFill>
                  <a:schemeClr val="tx1">
                    <a:lumMod val="50000"/>
                    <a:lumOff val="50000"/>
                  </a:schemeClr>
                </a:solidFill>
              </a:defRPr>
            </a:lvl4pPr>
            <a:lvl5pPr>
              <a:defRPr sz="2000">
                <a:solidFill>
                  <a:schemeClr val="tx1">
                    <a:lumMod val="50000"/>
                    <a:lumOff val="50000"/>
                  </a:schemeClr>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rgbClr val="222B5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222B50"/>
                </a:solidFill>
              </a:defRPr>
            </a:lvl1pPr>
          </a:lstStyle>
          <a:p>
            <a:r>
              <a:rPr lang="en-US"/>
              <a:t>Confidential in Confidence</a:t>
            </a:r>
            <a:endParaRPr lang="en-US" dirty="0"/>
          </a:p>
        </p:txBody>
      </p:sp>
      <p:sp>
        <p:nvSpPr>
          <p:cNvPr id="7" name="Slide Number Placeholder 6"/>
          <p:cNvSpPr>
            <a:spLocks noGrp="1"/>
          </p:cNvSpPr>
          <p:nvPr>
            <p:ph type="sldNum" sz="quarter" idx="12"/>
          </p:nvPr>
        </p:nvSpPr>
        <p:spPr/>
        <p:txBody>
          <a:bodyPr/>
          <a:lstStyle>
            <a:lvl1pPr>
              <a:defRPr>
                <a:solidFill>
                  <a:srgbClr val="222B50"/>
                </a:solidFill>
              </a:defRPr>
            </a:lvl1pPr>
          </a:lstStyle>
          <a:p>
            <a:fld id="{9D2349C9-CA89-7749-937D-7666FFABB5A8}" type="slidenum">
              <a:rPr lang="en-US" smtClean="0"/>
              <a:pPr/>
              <a:t>‹#›</a:t>
            </a:fld>
            <a:endParaRPr lang="en-US"/>
          </a:p>
        </p:txBody>
      </p:sp>
      <p:grpSp>
        <p:nvGrpSpPr>
          <p:cNvPr id="10" name="Group 9"/>
          <p:cNvGrpSpPr/>
          <p:nvPr/>
        </p:nvGrpSpPr>
        <p:grpSpPr>
          <a:xfrm>
            <a:off x="7993254" y="5389093"/>
            <a:ext cx="4198746" cy="1468907"/>
            <a:chOff x="7993254" y="5389093"/>
            <a:chExt cx="4198746" cy="1468907"/>
          </a:xfrm>
        </p:grpSpPr>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6" cy="1468907"/>
            </a:xfrm>
            <a:prstGeom prst="rect">
              <a:avLst/>
            </a:prstGeom>
          </p:spPr>
        </p:pic>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12_Title and Content">
    <p:bg>
      <p:bgPr>
        <a:solidFill>
          <a:srgbClr val="2C04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069515"/>
            <a:ext cx="10515600" cy="3893460"/>
          </a:xfrm>
        </p:spPr>
        <p:txBody>
          <a:bodyPr/>
          <a:lstStyle>
            <a:lvl1pPr marL="228600" indent="-228600">
              <a:buClr>
                <a:srgbClr val="FF0000"/>
              </a:buClr>
              <a:buFont typeface="Wingdings" charset="2"/>
              <a:buChar char="§"/>
              <a:defRPr/>
            </a:lvl1pPr>
            <a:lvl2pPr marL="685800" indent="-228600">
              <a:buClr>
                <a:srgbClr val="FF0000"/>
              </a:buClr>
              <a:buFont typeface="Wingdings" charset="2"/>
              <a:buChar char="§"/>
              <a:defRPr/>
            </a:lvl2pPr>
            <a:lvl3pPr marL="1143000" indent="-228600">
              <a:buClr>
                <a:srgbClr val="FF0000"/>
              </a:buClr>
              <a:buFont typeface="Wingdings" charset="2"/>
              <a:buChar char="§"/>
              <a:defRPr/>
            </a:lvl3pPr>
            <a:lvl4pPr marL="1600200" indent="-228600">
              <a:buClr>
                <a:srgbClr val="FF0000"/>
              </a:buClr>
              <a:buFont typeface="Wingdings" charset="2"/>
              <a:buChar char="§"/>
              <a:defRPr/>
            </a:lvl4pPr>
            <a:lvl5pPr marL="2057400" indent="-228600">
              <a:buClr>
                <a:srgbClr val="FF0000"/>
              </a:buClr>
              <a:buFont typeface="Wingdings"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p:spPr>
        <p:txBody>
          <a:bodyPr/>
          <a:lstStyle>
            <a:lvl1pPr algn="l">
              <a:defRPr>
                <a:solidFill>
                  <a:srgbClr val="FF0000"/>
                </a:solidFill>
              </a:defRPr>
            </a:lvl1pPr>
          </a:lstStyle>
          <a:p>
            <a:r>
              <a:rPr lang="en-US"/>
              <a:t>Confidential in Confidence</a:t>
            </a:r>
            <a:endParaRPr lang="en-US" dirty="0"/>
          </a:p>
        </p:txBody>
      </p:sp>
      <p:sp>
        <p:nvSpPr>
          <p:cNvPr id="6" name="Slide Number Placeholder 5"/>
          <p:cNvSpPr>
            <a:spLocks noGrp="1"/>
          </p:cNvSpPr>
          <p:nvPr>
            <p:ph type="sldNum" sz="quarter" idx="12"/>
          </p:nvPr>
        </p:nvSpPr>
        <p:spPr>
          <a:xfrm>
            <a:off x="4724400" y="6356350"/>
            <a:ext cx="2743200" cy="365125"/>
          </a:xfrm>
        </p:spPr>
        <p:txBody>
          <a:bodyPr/>
          <a:lstStyle>
            <a:lvl1pPr algn="ctr">
              <a:defRPr>
                <a:solidFill>
                  <a:srgbClr val="FF0000"/>
                </a:solidFill>
              </a:defRPr>
            </a:lvl1pPr>
          </a:lstStyle>
          <a:p>
            <a:fld id="{9D2349C9-CA89-7749-937D-7666FFABB5A8}" type="slidenum">
              <a:rPr lang="en-US" smtClean="0"/>
              <a:pPr/>
              <a:t>‹#›</a:t>
            </a:fld>
            <a:endParaRPr lang="en-US"/>
          </a:p>
        </p:txBody>
      </p:sp>
      <p:sp>
        <p:nvSpPr>
          <p:cNvPr id="5" name="Title 4"/>
          <p:cNvSpPr>
            <a:spLocks noGrp="1"/>
          </p:cNvSpPr>
          <p:nvPr>
            <p:ph type="title"/>
          </p:nvPr>
        </p:nvSpPr>
        <p:spPr/>
        <p:txBody>
          <a:bodyPr/>
          <a:lstStyle>
            <a:lvl1pPr>
              <a:defRPr>
                <a:solidFill>
                  <a:srgbClr val="FF0000"/>
                </a:solidFill>
              </a:defRPr>
            </a:lvl1pPr>
          </a:lstStyle>
          <a:p>
            <a:r>
              <a:rPr lang="en-US"/>
              <a:t>Click to edit Master title style</a:t>
            </a:r>
            <a:endParaRPr lang="en-US" dirty="0"/>
          </a:p>
        </p:txBody>
      </p:sp>
      <p:grpSp>
        <p:nvGrpSpPr>
          <p:cNvPr id="10" name="Group 9"/>
          <p:cNvGrpSpPr/>
          <p:nvPr/>
        </p:nvGrpSpPr>
        <p:grpSpPr>
          <a:xfrm>
            <a:off x="7993254" y="5389093"/>
            <a:ext cx="4198745" cy="1468907"/>
            <a:chOff x="7993254" y="5389093"/>
            <a:chExt cx="4198745" cy="1468907"/>
          </a:xfrm>
        </p:grpSpPr>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12_Two Content">
    <p:bg>
      <p:bgPr>
        <a:solidFill>
          <a:srgbClr val="2C0400"/>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2373196"/>
            <a:ext cx="5181600" cy="3300646"/>
          </a:xfrm>
        </p:spPr>
        <p:txBody>
          <a:bodyPr/>
          <a:lstStyle>
            <a:lvl1pPr marL="228600" indent="-228600">
              <a:buClr>
                <a:srgbClr val="FF0000"/>
              </a:buClr>
              <a:buFont typeface="Wingdings" charset="2"/>
              <a:buChar char="§"/>
              <a:defRPr/>
            </a:lvl1pPr>
            <a:lvl2pPr marL="685800" indent="-228600">
              <a:buClr>
                <a:srgbClr val="FF0000"/>
              </a:buClr>
              <a:buFont typeface="Wingdings" charset="2"/>
              <a:buChar char="§"/>
              <a:defRPr/>
            </a:lvl2pPr>
            <a:lvl3pPr marL="1143000" indent="-228600">
              <a:buClr>
                <a:srgbClr val="FF0000"/>
              </a:buClr>
              <a:buFont typeface="Wingdings" charset="2"/>
              <a:buChar char="§"/>
              <a:defRPr/>
            </a:lvl3pPr>
            <a:lvl4pPr marL="1600200" indent="-228600">
              <a:buClr>
                <a:srgbClr val="FF0000"/>
              </a:buClr>
              <a:buFont typeface="Wingdings" charset="2"/>
              <a:buChar char="§"/>
              <a:defRPr/>
            </a:lvl4pPr>
            <a:lvl5pPr marL="2057400" indent="-228600">
              <a:buClr>
                <a:srgbClr val="FF0000"/>
              </a:buClr>
              <a:buFont typeface="Wingdings"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373196"/>
            <a:ext cx="5181600" cy="3300646"/>
          </a:xfrm>
        </p:spPr>
        <p:txBody>
          <a:bodyPr/>
          <a:lstStyle>
            <a:lvl1pPr marL="228600" indent="-228600">
              <a:buClr>
                <a:srgbClr val="FF0000"/>
              </a:buClr>
              <a:buFont typeface="Wingdings" charset="2"/>
              <a:buChar char="§"/>
              <a:defRPr/>
            </a:lvl1pPr>
            <a:lvl2pPr marL="685800" indent="-228600">
              <a:buClr>
                <a:srgbClr val="FF0000"/>
              </a:buClr>
              <a:buFont typeface="Wingdings" charset="2"/>
              <a:buChar char="§"/>
              <a:defRPr/>
            </a:lvl2pPr>
            <a:lvl3pPr marL="1143000" indent="-228600">
              <a:buClr>
                <a:srgbClr val="FF0000"/>
              </a:buClr>
              <a:buFont typeface="Wingdings" charset="2"/>
              <a:buChar char="§"/>
              <a:defRPr/>
            </a:lvl3pPr>
            <a:lvl4pPr marL="1600200" indent="-228600">
              <a:buClr>
                <a:srgbClr val="FF0000"/>
              </a:buClr>
              <a:buFont typeface="Wingdings" charset="2"/>
              <a:buChar char="§"/>
              <a:defRPr/>
            </a:lvl4pPr>
            <a:lvl5pPr marL="2057400" indent="-228600">
              <a:buClr>
                <a:srgbClr val="FF0000"/>
              </a:buClr>
              <a:buFont typeface="Wingdings"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lgn="l">
              <a:defRPr>
                <a:solidFill>
                  <a:srgbClr val="FF0000"/>
                </a:solidFill>
              </a:defRPr>
            </a:lvl1pPr>
          </a:lstStyle>
          <a:p>
            <a:r>
              <a:rPr lang="en-US"/>
              <a:t>Confidential in Confidence</a:t>
            </a:r>
            <a:endParaRPr lang="en-US" dirty="0"/>
          </a:p>
        </p:txBody>
      </p:sp>
      <p:sp>
        <p:nvSpPr>
          <p:cNvPr id="7" name="Slide Number Placeholder 6"/>
          <p:cNvSpPr>
            <a:spLocks noGrp="1"/>
          </p:cNvSpPr>
          <p:nvPr>
            <p:ph type="sldNum" sz="quarter" idx="12"/>
          </p:nvPr>
        </p:nvSpPr>
        <p:spPr/>
        <p:txBody>
          <a:bodyPr/>
          <a:lstStyle>
            <a:lvl1pPr>
              <a:defRPr>
                <a:solidFill>
                  <a:srgbClr val="FF0000"/>
                </a:solidFill>
              </a:defRPr>
            </a:lvl1pPr>
          </a:lstStyle>
          <a:p>
            <a:fld id="{9D2349C9-CA89-7749-937D-7666FFABB5A8}" type="slidenum">
              <a:rPr lang="en-US" smtClean="0"/>
              <a:pPr/>
              <a:t>‹#›</a:t>
            </a:fld>
            <a:endParaRPr lang="en-US"/>
          </a:p>
        </p:txBody>
      </p:sp>
      <p:sp>
        <p:nvSpPr>
          <p:cNvPr id="2" name="Title 1"/>
          <p:cNvSpPr>
            <a:spLocks noGrp="1"/>
          </p:cNvSpPr>
          <p:nvPr>
            <p:ph type="title"/>
          </p:nvPr>
        </p:nvSpPr>
        <p:spPr/>
        <p:txBody>
          <a:bodyPr/>
          <a:lstStyle>
            <a:lvl1pPr>
              <a:defRPr>
                <a:solidFill>
                  <a:srgbClr val="FF0000"/>
                </a:solidFill>
              </a:defRPr>
            </a:lvl1pPr>
          </a:lstStyle>
          <a:p>
            <a:r>
              <a:rPr lang="en-US"/>
              <a:t>Click to edit Master title style</a:t>
            </a:r>
            <a:endParaRPr lang="en-US" dirty="0"/>
          </a:p>
        </p:txBody>
      </p:sp>
      <p:grpSp>
        <p:nvGrpSpPr>
          <p:cNvPr id="11" name="Group 10"/>
          <p:cNvGrpSpPr/>
          <p:nvPr/>
        </p:nvGrpSpPr>
        <p:grpSpPr>
          <a:xfrm>
            <a:off x="7993254" y="5389093"/>
            <a:ext cx="4198745" cy="1468907"/>
            <a:chOff x="7993254" y="5389093"/>
            <a:chExt cx="4198745" cy="1468907"/>
          </a:xfrm>
        </p:grpSpPr>
        <p:pic>
          <p:nvPicPr>
            <p:cNvPr id="12" name="Pictur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11_Comparison">
    <p:bg>
      <p:bgPr>
        <a:solidFill>
          <a:srgbClr val="2C04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solidFill>
                  <a:srgbClr val="FF0000"/>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normAutofit/>
          </a:bodyPr>
          <a:lstStyle>
            <a:lvl1pPr marL="0" indent="0">
              <a:buNone/>
              <a:defRPr sz="2800" b="0" i="0">
                <a:latin typeface="Open Sans Light" charset="0"/>
                <a:ea typeface="Open Sans Light" charset="0"/>
                <a:cs typeface="Open Sans Light"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normAutofit/>
          </a:bodyPr>
          <a:lstStyle>
            <a:lvl1pPr>
              <a:buClr>
                <a:srgbClr val="FF0000"/>
              </a:buClr>
              <a:defRPr sz="2400"/>
            </a:lvl1pPr>
            <a:lvl2pPr>
              <a:buClr>
                <a:srgbClr val="FF0000"/>
              </a:buClr>
              <a:defRPr sz="2000"/>
            </a:lvl2pPr>
            <a:lvl3pPr>
              <a:buClr>
                <a:srgbClr val="FF0000"/>
              </a:buClr>
              <a:defRPr sz="1800"/>
            </a:lvl3pPr>
            <a:lvl4pPr>
              <a:buClr>
                <a:srgbClr val="FF0000"/>
              </a:buClr>
              <a:defRPr sz="1600"/>
            </a:lvl4pPr>
            <a:lvl5pPr>
              <a:buClr>
                <a:srgbClr val="FF0000"/>
              </a:buCl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normAutofit/>
          </a:bodyPr>
          <a:lstStyle>
            <a:lvl1pPr marL="0" indent="0">
              <a:buNone/>
              <a:defRPr sz="2800" b="0" i="0">
                <a:latin typeface="Open Sans Light" charset="0"/>
                <a:ea typeface="Open Sans Light" charset="0"/>
                <a:cs typeface="Open Sans Light"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normAutofit/>
          </a:bodyPr>
          <a:lstStyle>
            <a:lvl1pPr>
              <a:buClr>
                <a:srgbClr val="FF0000"/>
              </a:buClr>
              <a:defRPr sz="2400"/>
            </a:lvl1pPr>
            <a:lvl2pPr>
              <a:buClr>
                <a:srgbClr val="FF0000"/>
              </a:buClr>
              <a:defRPr sz="2000"/>
            </a:lvl2pPr>
            <a:lvl3pPr>
              <a:buClr>
                <a:srgbClr val="FF0000"/>
              </a:buClr>
              <a:defRPr sz="1800"/>
            </a:lvl3pPr>
            <a:lvl4pPr>
              <a:buClr>
                <a:srgbClr val="FF0000"/>
              </a:buClr>
              <a:defRPr sz="1600"/>
            </a:lvl4pPr>
            <a:lvl5pPr>
              <a:buClr>
                <a:srgbClr val="FF0000"/>
              </a:buCl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FF0000"/>
                </a:solidFill>
              </a:defRPr>
            </a:lvl1pPr>
          </a:lstStyle>
          <a:p>
            <a:r>
              <a:rPr lang="en-US"/>
              <a:t>Confidential in Confidence</a:t>
            </a:r>
            <a:endParaRPr lang="en-US" dirty="0"/>
          </a:p>
        </p:txBody>
      </p:sp>
      <p:sp>
        <p:nvSpPr>
          <p:cNvPr id="9" name="Slide Number Placeholder 8"/>
          <p:cNvSpPr>
            <a:spLocks noGrp="1"/>
          </p:cNvSpPr>
          <p:nvPr>
            <p:ph type="sldNum" sz="quarter" idx="12"/>
          </p:nvPr>
        </p:nvSpPr>
        <p:spPr/>
        <p:txBody>
          <a:bodyPr/>
          <a:lstStyle>
            <a:lvl1pPr>
              <a:defRPr>
                <a:solidFill>
                  <a:srgbClr val="FF0000"/>
                </a:solidFill>
              </a:defRPr>
            </a:lvl1pPr>
          </a:lstStyle>
          <a:p>
            <a:fld id="{9D2349C9-CA89-7749-937D-7666FFABB5A8}" type="slidenum">
              <a:rPr lang="en-US" smtClean="0"/>
              <a:pPr/>
              <a:t>‹#›</a:t>
            </a:fld>
            <a:endParaRPr lang="en-US"/>
          </a:p>
        </p:txBody>
      </p:sp>
      <p:grpSp>
        <p:nvGrpSpPr>
          <p:cNvPr id="13" name="Group 12"/>
          <p:cNvGrpSpPr/>
          <p:nvPr/>
        </p:nvGrpSpPr>
        <p:grpSpPr>
          <a:xfrm>
            <a:off x="7993254" y="5389093"/>
            <a:ext cx="4198745" cy="1468907"/>
            <a:chOff x="7993254" y="5389093"/>
            <a:chExt cx="4198745" cy="1468907"/>
          </a:xfrm>
        </p:grpSpPr>
        <p:pic>
          <p:nvPicPr>
            <p:cNvPr id="14" name="Picture 1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11_Title Only">
    <p:bg>
      <p:bgPr>
        <a:solidFill>
          <a:srgbClr val="2C04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0000"/>
                </a:solidFill>
              </a:defRPr>
            </a:lvl1pPr>
          </a:lstStyle>
          <a:p>
            <a:r>
              <a:rPr lang="en-US"/>
              <a:t>Click to edit Master title style</a:t>
            </a:r>
          </a:p>
        </p:txBody>
      </p:sp>
      <p:sp>
        <p:nvSpPr>
          <p:cNvPr id="3" name="Date Placeholder 2"/>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FF0000"/>
                </a:solidFill>
              </a:defRPr>
            </a:lvl1pPr>
          </a:lstStyle>
          <a:p>
            <a:r>
              <a:rPr lang="en-US"/>
              <a:t>Confidential in Confidence</a:t>
            </a:r>
            <a:endParaRPr lang="en-US" dirty="0"/>
          </a:p>
        </p:txBody>
      </p:sp>
      <p:sp>
        <p:nvSpPr>
          <p:cNvPr id="5" name="Slide Number Placeholder 4"/>
          <p:cNvSpPr>
            <a:spLocks noGrp="1"/>
          </p:cNvSpPr>
          <p:nvPr>
            <p:ph type="sldNum" sz="quarter" idx="12"/>
          </p:nvPr>
        </p:nvSpPr>
        <p:spPr/>
        <p:txBody>
          <a:bodyPr/>
          <a:lstStyle>
            <a:lvl1pPr>
              <a:defRPr>
                <a:solidFill>
                  <a:srgbClr val="FF0000"/>
                </a:solidFill>
              </a:defRPr>
            </a:lvl1pPr>
          </a:lstStyle>
          <a:p>
            <a:fld id="{9D2349C9-CA89-7749-937D-7666FFABB5A8}" type="slidenum">
              <a:rPr lang="en-US" smtClean="0"/>
              <a:pPr/>
              <a:t>‹#›</a:t>
            </a:fld>
            <a:endParaRPr lang="en-US"/>
          </a:p>
        </p:txBody>
      </p:sp>
      <p:grpSp>
        <p:nvGrpSpPr>
          <p:cNvPr id="9" name="Group 8"/>
          <p:cNvGrpSpPr/>
          <p:nvPr/>
        </p:nvGrpSpPr>
        <p:grpSpPr>
          <a:xfrm>
            <a:off x="7993254" y="5389093"/>
            <a:ext cx="4198745" cy="1468907"/>
            <a:chOff x="7993254" y="5389093"/>
            <a:chExt cx="4198745" cy="1468907"/>
          </a:xfrm>
        </p:grpSpPr>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11_Blank">
    <p:bg>
      <p:bgPr>
        <a:solidFill>
          <a:srgbClr val="2C0400"/>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FF0000"/>
                </a:solidFill>
              </a:defRPr>
            </a:lvl1pPr>
          </a:lstStyle>
          <a:p>
            <a:r>
              <a:rPr lang="en-US"/>
              <a:t>Confidential in Confidence</a:t>
            </a:r>
            <a:endParaRPr lang="en-US" dirty="0"/>
          </a:p>
        </p:txBody>
      </p:sp>
      <p:sp>
        <p:nvSpPr>
          <p:cNvPr id="4" name="Slide Number Placeholder 3"/>
          <p:cNvSpPr>
            <a:spLocks noGrp="1"/>
          </p:cNvSpPr>
          <p:nvPr>
            <p:ph type="sldNum" sz="quarter" idx="12"/>
          </p:nvPr>
        </p:nvSpPr>
        <p:spPr/>
        <p:txBody>
          <a:bodyPr/>
          <a:lstStyle>
            <a:lvl1pPr>
              <a:defRPr>
                <a:solidFill>
                  <a:srgbClr val="FF0000"/>
                </a:solidFill>
              </a:defRPr>
            </a:lvl1pPr>
          </a:lstStyle>
          <a:p>
            <a:fld id="{9D2349C9-CA89-7749-937D-7666FFABB5A8}" type="slidenum">
              <a:rPr lang="en-US" smtClean="0"/>
              <a:pPr/>
              <a:t>‹#›</a:t>
            </a:fld>
            <a:endParaRPr lang="en-US"/>
          </a:p>
        </p:txBody>
      </p:sp>
      <p:grpSp>
        <p:nvGrpSpPr>
          <p:cNvPr id="8" name="Group 7"/>
          <p:cNvGrpSpPr/>
          <p:nvPr/>
        </p:nvGrpSpPr>
        <p:grpSpPr>
          <a:xfrm>
            <a:off x="7993254" y="5389093"/>
            <a:ext cx="4198745" cy="1468907"/>
            <a:chOff x="7993254" y="5389093"/>
            <a:chExt cx="4198745" cy="1468907"/>
          </a:xfrm>
        </p:grpSpPr>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11_Content with Caption">
    <p:bg>
      <p:bgPr>
        <a:solidFill>
          <a:srgbClr val="2C04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987425"/>
            <a:ext cx="7289451" cy="574676"/>
          </a:xfrm>
        </p:spPr>
        <p:txBody>
          <a:bodyPr anchor="b">
            <a:normAutofit/>
          </a:bodyPr>
          <a:lstStyle>
            <a:lvl1pPr>
              <a:defRPr sz="2400">
                <a:solidFill>
                  <a:srgbClr val="FF0000"/>
                </a:solidFill>
              </a:defRPr>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buClr>
                <a:srgbClr val="FF0000"/>
              </a:buClr>
              <a:defRPr sz="3200"/>
            </a:lvl1pPr>
            <a:lvl2pPr>
              <a:buClr>
                <a:srgbClr val="FF0000"/>
              </a:buClr>
              <a:defRPr sz="2800"/>
            </a:lvl2pPr>
            <a:lvl3pPr>
              <a:buClr>
                <a:srgbClr val="FF0000"/>
              </a:buClr>
              <a:defRPr sz="2400"/>
            </a:lvl3pPr>
            <a:lvl4pPr>
              <a:buClr>
                <a:srgbClr val="FF0000"/>
              </a:buClr>
              <a:defRPr sz="2000"/>
            </a:lvl4pPr>
            <a:lvl5pPr>
              <a:buClr>
                <a:srgbClr val="FF0000"/>
              </a:buCl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FF0000"/>
                </a:solidFill>
              </a:defRPr>
            </a:lvl1pPr>
          </a:lstStyle>
          <a:p>
            <a:r>
              <a:rPr lang="en-US"/>
              <a:t>Confidential in Confidence</a:t>
            </a:r>
            <a:endParaRPr lang="en-US" dirty="0"/>
          </a:p>
        </p:txBody>
      </p:sp>
      <p:sp>
        <p:nvSpPr>
          <p:cNvPr id="7" name="Slide Number Placeholder 6"/>
          <p:cNvSpPr>
            <a:spLocks noGrp="1"/>
          </p:cNvSpPr>
          <p:nvPr>
            <p:ph type="sldNum" sz="quarter" idx="12"/>
          </p:nvPr>
        </p:nvSpPr>
        <p:spPr/>
        <p:txBody>
          <a:bodyPr/>
          <a:lstStyle>
            <a:lvl1pPr>
              <a:defRPr>
                <a:solidFill>
                  <a:srgbClr val="FF0000"/>
                </a:solidFill>
              </a:defRPr>
            </a:lvl1pPr>
          </a:lstStyle>
          <a:p>
            <a:fld id="{9D2349C9-CA89-7749-937D-7666FFABB5A8}" type="slidenum">
              <a:rPr lang="en-US" smtClean="0"/>
              <a:pPr/>
              <a:t>‹#›</a:t>
            </a:fld>
            <a:endParaRPr lang="en-US"/>
          </a:p>
        </p:txBody>
      </p:sp>
      <p:grpSp>
        <p:nvGrpSpPr>
          <p:cNvPr id="11" name="Group 10"/>
          <p:cNvGrpSpPr/>
          <p:nvPr/>
        </p:nvGrpSpPr>
        <p:grpSpPr>
          <a:xfrm>
            <a:off x="7993254" y="5389093"/>
            <a:ext cx="4198745" cy="1468907"/>
            <a:chOff x="7993254" y="5389093"/>
            <a:chExt cx="4198745" cy="1468907"/>
          </a:xfrm>
        </p:grpSpPr>
        <p:pic>
          <p:nvPicPr>
            <p:cNvPr id="12" name="Pictur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11_Picture with Caption">
    <p:bg>
      <p:bgPr>
        <a:solidFill>
          <a:srgbClr val="2C04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987425"/>
            <a:ext cx="8025432" cy="582614"/>
          </a:xfrm>
        </p:spPr>
        <p:txBody>
          <a:bodyPr anchor="b">
            <a:normAutofit/>
          </a:bodyPr>
          <a:lstStyle>
            <a:lvl1pPr>
              <a:defRPr sz="2400">
                <a:solidFill>
                  <a:srgbClr val="FF0000"/>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rgbClr val="FF000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FF0000"/>
                </a:solidFill>
              </a:defRPr>
            </a:lvl1pPr>
          </a:lstStyle>
          <a:p>
            <a:r>
              <a:rPr lang="en-US"/>
              <a:t>Confidential in Confidence</a:t>
            </a:r>
            <a:endParaRPr lang="en-US" dirty="0"/>
          </a:p>
        </p:txBody>
      </p:sp>
      <p:sp>
        <p:nvSpPr>
          <p:cNvPr id="7" name="Slide Number Placeholder 6"/>
          <p:cNvSpPr>
            <a:spLocks noGrp="1"/>
          </p:cNvSpPr>
          <p:nvPr>
            <p:ph type="sldNum" sz="quarter" idx="12"/>
          </p:nvPr>
        </p:nvSpPr>
        <p:spPr/>
        <p:txBody>
          <a:bodyPr/>
          <a:lstStyle>
            <a:lvl1pPr>
              <a:defRPr>
                <a:solidFill>
                  <a:srgbClr val="FF0000"/>
                </a:solidFill>
              </a:defRPr>
            </a:lvl1pPr>
          </a:lstStyle>
          <a:p>
            <a:fld id="{9D2349C9-CA89-7749-937D-7666FFABB5A8}" type="slidenum">
              <a:rPr lang="en-US" smtClean="0"/>
              <a:pPr/>
              <a:t>‹#›</a:t>
            </a:fld>
            <a:endParaRPr lang="en-US"/>
          </a:p>
        </p:txBody>
      </p:sp>
      <p:grpSp>
        <p:nvGrpSpPr>
          <p:cNvPr id="11" name="Group 10"/>
          <p:cNvGrpSpPr/>
          <p:nvPr/>
        </p:nvGrpSpPr>
        <p:grpSpPr>
          <a:xfrm>
            <a:off x="7993254" y="5389093"/>
            <a:ext cx="4198745" cy="1468907"/>
            <a:chOff x="7993254" y="5389093"/>
            <a:chExt cx="4198745" cy="1468907"/>
          </a:xfrm>
        </p:grpSpPr>
        <p:pic>
          <p:nvPicPr>
            <p:cNvPr id="12" name="Pictur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87065" cy="6857999"/>
          </a:xfrm>
          <a:prstGeom prst="rect">
            <a:avLst/>
          </a:prstGeom>
        </p:spPr>
      </p:pic>
      <p:sp>
        <p:nvSpPr>
          <p:cNvPr id="2" name="Title 1"/>
          <p:cNvSpPr>
            <a:spLocks noGrp="1"/>
          </p:cNvSpPr>
          <p:nvPr>
            <p:ph type="ctrTitle"/>
          </p:nvPr>
        </p:nvSpPr>
        <p:spPr>
          <a:xfrm>
            <a:off x="838200" y="3266701"/>
            <a:ext cx="10515600" cy="1016825"/>
          </a:xfrm>
        </p:spPr>
        <p:txBody>
          <a:bodyPr anchor="b"/>
          <a:lstStyle>
            <a:lvl1pPr algn="l">
              <a:defRPr sz="60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838200" y="4420051"/>
            <a:ext cx="9144000" cy="579197"/>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p:spPr>
        <p:txBody>
          <a:bodyPr/>
          <a:lstStyle>
            <a:lvl1pPr>
              <a:defRPr>
                <a:solidFill>
                  <a:schemeClr val="bg1"/>
                </a:solidFill>
              </a:defRPr>
            </a:lvl1pPr>
          </a:lstStyle>
          <a:p>
            <a:r>
              <a:rPr lang="en-US" dirty="0"/>
              <a:t>Confidential in Confidence</a:t>
            </a:r>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0835" y="270359"/>
            <a:ext cx="4464518" cy="2511291"/>
          </a:xfrm>
          <a:prstGeom prst="rect">
            <a:avLst/>
          </a:prstGeom>
        </p:spPr>
      </p:pic>
    </p:spTree>
    <p:extLst/>
  </p:cSld>
  <p:clrMapOvr>
    <a:masterClrMapping/>
  </p:clrMapOvr>
  <p:transition>
    <p:fade thruBlk="1"/>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5_Section Header">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 y="0"/>
            <a:ext cx="12187062" cy="6857998"/>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chemeClr val="bg1"/>
                </a:solidFill>
              </a:defRPr>
            </a:lvl1pPr>
          </a:lstStyle>
          <a:p>
            <a:r>
              <a:rPr lang="en-US"/>
              <a:t>Confidential in Confidence</a:t>
            </a:r>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D2349C9-CA89-7749-937D-7666FFABB5A8}" type="slidenum">
              <a:rPr lang="en-US" smtClean="0"/>
              <a:pPr/>
              <a:t>‹#›</a:t>
            </a:fld>
            <a:endParaRPr lang="en-US" dirty="0"/>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0" y="684444"/>
            <a:ext cx="613022" cy="686923"/>
          </a:xfrm>
          <a:prstGeom prst="rect">
            <a:avLst/>
          </a:prstGeom>
        </p:spPr>
      </p:pic>
    </p:spTree>
    <p:extLst/>
  </p:cSld>
  <p:clrMapOvr>
    <a:masterClrMapping/>
  </p:clrMapOvr>
  <p:transition>
    <p:fade thruBlk="1"/>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4_All Image">
    <p:bg>
      <p:bgPr>
        <a:solidFill>
          <a:srgbClr val="EAEFEF"/>
        </a:solidFill>
        <a:effectLst/>
      </p:bgPr>
    </p:bg>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0" y="0"/>
            <a:ext cx="12192000" cy="6858000"/>
          </a:xfrm>
        </p:spPr>
        <p:txBody>
          <a:bodyPr>
            <a:normAutofit/>
          </a:bodyPr>
          <a:lstStyle>
            <a:lvl1pPr>
              <a:buClr>
                <a:schemeClr val="accent2"/>
              </a:buClr>
              <a:defRPr sz="2400">
                <a:solidFill>
                  <a:schemeClr val="tx1">
                    <a:lumMod val="50000"/>
                    <a:lumOff val="50000"/>
                  </a:schemeClr>
                </a:solidFill>
              </a:defRPr>
            </a:lvl1pPr>
            <a:lvl2pPr>
              <a:buClr>
                <a:schemeClr val="accent2"/>
              </a:buClr>
              <a:defRPr sz="2000">
                <a:solidFill>
                  <a:schemeClr val="tx1">
                    <a:lumMod val="50000"/>
                    <a:lumOff val="50000"/>
                  </a:schemeClr>
                </a:solidFill>
              </a:defRPr>
            </a:lvl2pPr>
            <a:lvl3pPr>
              <a:buClr>
                <a:schemeClr val="accent2"/>
              </a:buClr>
              <a:defRPr sz="1800">
                <a:solidFill>
                  <a:schemeClr val="tx1">
                    <a:lumMod val="50000"/>
                    <a:lumOff val="50000"/>
                  </a:schemeClr>
                </a:solidFill>
              </a:defRPr>
            </a:lvl3pPr>
            <a:lvl4pPr>
              <a:buClr>
                <a:schemeClr val="accent2"/>
              </a:buClr>
              <a:defRPr sz="1600">
                <a:solidFill>
                  <a:schemeClr val="tx1">
                    <a:lumMod val="50000"/>
                    <a:lumOff val="50000"/>
                  </a:schemeClr>
                </a:solidFill>
              </a:defRPr>
            </a:lvl4pPr>
            <a:lvl5pPr>
              <a:buClr>
                <a:schemeClr val="accent2"/>
              </a:buClr>
              <a:defRPr sz="1600">
                <a:solidFill>
                  <a:schemeClr val="tx1">
                    <a:lumMod val="50000"/>
                    <a:lumOff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2" name="Group 1"/>
          <p:cNvGrpSpPr/>
          <p:nvPr/>
        </p:nvGrpSpPr>
        <p:grpSpPr>
          <a:xfrm>
            <a:off x="7993254" y="5389093"/>
            <a:ext cx="4198745" cy="1468907"/>
            <a:chOff x="7993254" y="5389093"/>
            <a:chExt cx="4198745" cy="1468907"/>
          </a:xfrm>
        </p:grpSpPr>
        <p:pic>
          <p:nvPicPr>
            <p:cNvPr id="13" name="Picture 1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3254" y="5389093"/>
              <a:ext cx="4198745" cy="1468907"/>
            </a:xfrm>
            <a:prstGeom prst="rect">
              <a:avLst/>
            </a:prstGeom>
          </p:spPr>
        </p:pic>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41913" y="6078501"/>
              <a:ext cx="433776" cy="482936"/>
            </a:xfrm>
            <a:prstGeom prst="rect">
              <a:avLst/>
            </a:prstGeom>
          </p:spPr>
        </p:pic>
      </p:grpSp>
    </p:spTree>
    <p:extLst/>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63" Type="http://schemas.openxmlformats.org/officeDocument/2006/relationships/slideLayout" Target="../slideLayouts/slideLayout63.xml"/><Relationship Id="rId84" Type="http://schemas.openxmlformats.org/officeDocument/2006/relationships/slideLayout" Target="../slideLayouts/slideLayout84.xml"/><Relationship Id="rId138" Type="http://schemas.openxmlformats.org/officeDocument/2006/relationships/slideLayout" Target="../slideLayouts/slideLayout138.xml"/><Relationship Id="rId159" Type="http://schemas.openxmlformats.org/officeDocument/2006/relationships/slideLayout" Target="../slideLayouts/slideLayout159.xml"/><Relationship Id="rId170" Type="http://schemas.openxmlformats.org/officeDocument/2006/relationships/slideLayout" Target="../slideLayouts/slideLayout170.xml"/><Relationship Id="rId191" Type="http://schemas.openxmlformats.org/officeDocument/2006/relationships/slideLayout" Target="../slideLayouts/slideLayout191.xml"/><Relationship Id="rId205" Type="http://schemas.openxmlformats.org/officeDocument/2006/relationships/slideLayout" Target="../slideLayouts/slideLayout205.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53" Type="http://schemas.openxmlformats.org/officeDocument/2006/relationships/slideLayout" Target="../slideLayouts/slideLayout53.xml"/><Relationship Id="rId74" Type="http://schemas.openxmlformats.org/officeDocument/2006/relationships/slideLayout" Target="../slideLayouts/slideLayout74.xml"/><Relationship Id="rId128" Type="http://schemas.openxmlformats.org/officeDocument/2006/relationships/slideLayout" Target="../slideLayouts/slideLayout128.xml"/><Relationship Id="rId149" Type="http://schemas.openxmlformats.org/officeDocument/2006/relationships/slideLayout" Target="../slideLayouts/slideLayout149.xml"/><Relationship Id="rId5" Type="http://schemas.openxmlformats.org/officeDocument/2006/relationships/slideLayout" Target="../slideLayouts/slideLayout5.xml"/><Relationship Id="rId95" Type="http://schemas.openxmlformats.org/officeDocument/2006/relationships/slideLayout" Target="../slideLayouts/slideLayout95.xml"/><Relationship Id="rId160" Type="http://schemas.openxmlformats.org/officeDocument/2006/relationships/slideLayout" Target="../slideLayouts/slideLayout160.xml"/><Relationship Id="rId181" Type="http://schemas.openxmlformats.org/officeDocument/2006/relationships/slideLayout" Target="../slideLayouts/slideLayout181.xml"/><Relationship Id="rId216" Type="http://schemas.openxmlformats.org/officeDocument/2006/relationships/slideLayout" Target="../slideLayouts/slideLayout216.xml"/><Relationship Id="rId22" Type="http://schemas.openxmlformats.org/officeDocument/2006/relationships/slideLayout" Target="../slideLayouts/slideLayout22.xml"/><Relationship Id="rId43" Type="http://schemas.openxmlformats.org/officeDocument/2006/relationships/slideLayout" Target="../slideLayouts/slideLayout43.xml"/><Relationship Id="rId64" Type="http://schemas.openxmlformats.org/officeDocument/2006/relationships/slideLayout" Target="../slideLayouts/slideLayout64.xml"/><Relationship Id="rId118" Type="http://schemas.openxmlformats.org/officeDocument/2006/relationships/slideLayout" Target="../slideLayouts/slideLayout118.xml"/><Relationship Id="rId139" Type="http://schemas.openxmlformats.org/officeDocument/2006/relationships/slideLayout" Target="../slideLayouts/slideLayout139.xml"/><Relationship Id="rId85" Type="http://schemas.openxmlformats.org/officeDocument/2006/relationships/slideLayout" Target="../slideLayouts/slideLayout85.xml"/><Relationship Id="rId150" Type="http://schemas.openxmlformats.org/officeDocument/2006/relationships/slideLayout" Target="../slideLayouts/slideLayout150.xml"/><Relationship Id="rId171" Type="http://schemas.openxmlformats.org/officeDocument/2006/relationships/slideLayout" Target="../slideLayouts/slideLayout171.xml"/><Relationship Id="rId192" Type="http://schemas.openxmlformats.org/officeDocument/2006/relationships/slideLayout" Target="../slideLayouts/slideLayout192.xml"/><Relationship Id="rId206" Type="http://schemas.openxmlformats.org/officeDocument/2006/relationships/slideLayout" Target="../slideLayouts/slideLayout206.xml"/><Relationship Id="rId12" Type="http://schemas.openxmlformats.org/officeDocument/2006/relationships/slideLayout" Target="../slideLayouts/slideLayout12.xml"/><Relationship Id="rId33" Type="http://schemas.openxmlformats.org/officeDocument/2006/relationships/slideLayout" Target="../slideLayouts/slideLayout33.xml"/><Relationship Id="rId108" Type="http://schemas.openxmlformats.org/officeDocument/2006/relationships/slideLayout" Target="../slideLayouts/slideLayout108.xml"/><Relationship Id="rId129" Type="http://schemas.openxmlformats.org/officeDocument/2006/relationships/slideLayout" Target="../slideLayouts/slideLayout129.xml"/><Relationship Id="rId54" Type="http://schemas.openxmlformats.org/officeDocument/2006/relationships/slideLayout" Target="../slideLayouts/slideLayout54.xml"/><Relationship Id="rId75" Type="http://schemas.openxmlformats.org/officeDocument/2006/relationships/slideLayout" Target="../slideLayouts/slideLayout75.xml"/><Relationship Id="rId96" Type="http://schemas.openxmlformats.org/officeDocument/2006/relationships/slideLayout" Target="../slideLayouts/slideLayout96.xml"/><Relationship Id="rId140" Type="http://schemas.openxmlformats.org/officeDocument/2006/relationships/slideLayout" Target="../slideLayouts/slideLayout140.xml"/><Relationship Id="rId161" Type="http://schemas.openxmlformats.org/officeDocument/2006/relationships/slideLayout" Target="../slideLayouts/slideLayout161.xml"/><Relationship Id="rId182" Type="http://schemas.openxmlformats.org/officeDocument/2006/relationships/slideLayout" Target="../slideLayouts/slideLayout182.xml"/><Relationship Id="rId217" Type="http://schemas.openxmlformats.org/officeDocument/2006/relationships/theme" Target="../theme/theme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119" Type="http://schemas.openxmlformats.org/officeDocument/2006/relationships/slideLayout" Target="../slideLayouts/slideLayout119.xml"/><Relationship Id="rId44" Type="http://schemas.openxmlformats.org/officeDocument/2006/relationships/slideLayout" Target="../slideLayouts/slideLayout44.xml"/><Relationship Id="rId65" Type="http://schemas.openxmlformats.org/officeDocument/2006/relationships/slideLayout" Target="../slideLayouts/slideLayout65.xml"/><Relationship Id="rId86" Type="http://schemas.openxmlformats.org/officeDocument/2006/relationships/slideLayout" Target="../slideLayouts/slideLayout86.xml"/><Relationship Id="rId130" Type="http://schemas.openxmlformats.org/officeDocument/2006/relationships/slideLayout" Target="../slideLayouts/slideLayout130.xml"/><Relationship Id="rId151" Type="http://schemas.openxmlformats.org/officeDocument/2006/relationships/slideLayout" Target="../slideLayouts/slideLayout151.xml"/><Relationship Id="rId172" Type="http://schemas.openxmlformats.org/officeDocument/2006/relationships/slideLayout" Target="../slideLayouts/slideLayout172.xml"/><Relationship Id="rId193" Type="http://schemas.openxmlformats.org/officeDocument/2006/relationships/slideLayout" Target="../slideLayouts/slideLayout193.xml"/><Relationship Id="rId207" Type="http://schemas.openxmlformats.org/officeDocument/2006/relationships/slideLayout" Target="../slideLayouts/slideLayout207.xml"/><Relationship Id="rId13" Type="http://schemas.openxmlformats.org/officeDocument/2006/relationships/slideLayout" Target="../slideLayouts/slideLayout13.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20" Type="http://schemas.openxmlformats.org/officeDocument/2006/relationships/slideLayout" Target="../slideLayouts/slideLayout120.xml"/><Relationship Id="rId141" Type="http://schemas.openxmlformats.org/officeDocument/2006/relationships/slideLayout" Target="../slideLayouts/slideLayout141.xml"/><Relationship Id="rId7" Type="http://schemas.openxmlformats.org/officeDocument/2006/relationships/slideLayout" Target="../slideLayouts/slideLayout7.xml"/><Relationship Id="rId162" Type="http://schemas.openxmlformats.org/officeDocument/2006/relationships/slideLayout" Target="../slideLayouts/slideLayout162.xml"/><Relationship Id="rId183" Type="http://schemas.openxmlformats.org/officeDocument/2006/relationships/slideLayout" Target="../slideLayouts/slideLayout183.xml"/><Relationship Id="rId24" Type="http://schemas.openxmlformats.org/officeDocument/2006/relationships/slideLayout" Target="../slideLayouts/slideLayout24.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31" Type="http://schemas.openxmlformats.org/officeDocument/2006/relationships/slideLayout" Target="../slideLayouts/slideLayout131.xml"/><Relationship Id="rId152" Type="http://schemas.openxmlformats.org/officeDocument/2006/relationships/slideLayout" Target="../slideLayouts/slideLayout152.xml"/><Relationship Id="rId173" Type="http://schemas.openxmlformats.org/officeDocument/2006/relationships/slideLayout" Target="../slideLayouts/slideLayout173.xml"/><Relationship Id="rId194" Type="http://schemas.openxmlformats.org/officeDocument/2006/relationships/slideLayout" Target="../slideLayouts/slideLayout194.xml"/><Relationship Id="rId208" Type="http://schemas.openxmlformats.org/officeDocument/2006/relationships/slideLayout" Target="../slideLayouts/slideLayout208.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147" Type="http://schemas.openxmlformats.org/officeDocument/2006/relationships/slideLayout" Target="../slideLayouts/slideLayout147.xml"/><Relationship Id="rId168" Type="http://schemas.openxmlformats.org/officeDocument/2006/relationships/slideLayout" Target="../slideLayouts/slideLayout16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142" Type="http://schemas.openxmlformats.org/officeDocument/2006/relationships/slideLayout" Target="../slideLayouts/slideLayout142.xml"/><Relationship Id="rId163" Type="http://schemas.openxmlformats.org/officeDocument/2006/relationships/slideLayout" Target="../slideLayouts/slideLayout163.xml"/><Relationship Id="rId184" Type="http://schemas.openxmlformats.org/officeDocument/2006/relationships/slideLayout" Target="../slideLayouts/slideLayout184.xml"/><Relationship Id="rId189" Type="http://schemas.openxmlformats.org/officeDocument/2006/relationships/slideLayout" Target="../slideLayouts/slideLayout189.xml"/><Relationship Id="rId3" Type="http://schemas.openxmlformats.org/officeDocument/2006/relationships/slideLayout" Target="../slideLayouts/slideLayout3.xml"/><Relationship Id="rId214" Type="http://schemas.openxmlformats.org/officeDocument/2006/relationships/slideLayout" Target="../slideLayouts/slideLayout214.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137" Type="http://schemas.openxmlformats.org/officeDocument/2006/relationships/slideLayout" Target="../slideLayouts/slideLayout137.xml"/><Relationship Id="rId158" Type="http://schemas.openxmlformats.org/officeDocument/2006/relationships/slideLayout" Target="../slideLayouts/slideLayout158.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32" Type="http://schemas.openxmlformats.org/officeDocument/2006/relationships/slideLayout" Target="../slideLayouts/slideLayout132.xml"/><Relationship Id="rId153" Type="http://schemas.openxmlformats.org/officeDocument/2006/relationships/slideLayout" Target="../slideLayouts/slideLayout153.xml"/><Relationship Id="rId174" Type="http://schemas.openxmlformats.org/officeDocument/2006/relationships/slideLayout" Target="../slideLayouts/slideLayout174.xml"/><Relationship Id="rId179" Type="http://schemas.openxmlformats.org/officeDocument/2006/relationships/slideLayout" Target="../slideLayouts/slideLayout179.xml"/><Relationship Id="rId195" Type="http://schemas.openxmlformats.org/officeDocument/2006/relationships/slideLayout" Target="../slideLayouts/slideLayout195.xml"/><Relationship Id="rId209" Type="http://schemas.openxmlformats.org/officeDocument/2006/relationships/slideLayout" Target="../slideLayouts/slideLayout209.xml"/><Relationship Id="rId190" Type="http://schemas.openxmlformats.org/officeDocument/2006/relationships/slideLayout" Target="../slideLayouts/slideLayout190.xml"/><Relationship Id="rId204" Type="http://schemas.openxmlformats.org/officeDocument/2006/relationships/slideLayout" Target="../slideLayouts/slideLayout204.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27" Type="http://schemas.openxmlformats.org/officeDocument/2006/relationships/slideLayout" Target="../slideLayouts/slideLayout12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143" Type="http://schemas.openxmlformats.org/officeDocument/2006/relationships/slideLayout" Target="../slideLayouts/slideLayout143.xml"/><Relationship Id="rId148" Type="http://schemas.openxmlformats.org/officeDocument/2006/relationships/slideLayout" Target="../slideLayouts/slideLayout148.xml"/><Relationship Id="rId164" Type="http://schemas.openxmlformats.org/officeDocument/2006/relationships/slideLayout" Target="../slideLayouts/slideLayout164.xml"/><Relationship Id="rId169" Type="http://schemas.openxmlformats.org/officeDocument/2006/relationships/slideLayout" Target="../slideLayouts/slideLayout169.xml"/><Relationship Id="rId185" Type="http://schemas.openxmlformats.org/officeDocument/2006/relationships/slideLayout" Target="../slideLayouts/slideLayout185.xml"/><Relationship Id="rId4" Type="http://schemas.openxmlformats.org/officeDocument/2006/relationships/slideLayout" Target="../slideLayouts/slideLayout4.xml"/><Relationship Id="rId9" Type="http://schemas.openxmlformats.org/officeDocument/2006/relationships/slideLayout" Target="../slideLayouts/slideLayout9.xml"/><Relationship Id="rId180" Type="http://schemas.openxmlformats.org/officeDocument/2006/relationships/slideLayout" Target="../slideLayouts/slideLayout180.xml"/><Relationship Id="rId210" Type="http://schemas.openxmlformats.org/officeDocument/2006/relationships/slideLayout" Target="../slideLayouts/slideLayout210.xml"/><Relationship Id="rId215" Type="http://schemas.openxmlformats.org/officeDocument/2006/relationships/slideLayout" Target="../slideLayouts/slideLayout215.xml"/><Relationship Id="rId26" Type="http://schemas.openxmlformats.org/officeDocument/2006/relationships/slideLayout" Target="../slideLayouts/slideLayout26.xml"/><Relationship Id="rId47" Type="http://schemas.openxmlformats.org/officeDocument/2006/relationships/slideLayout" Target="../slideLayouts/slideLayout47.xml"/><Relationship Id="rId68" Type="http://schemas.openxmlformats.org/officeDocument/2006/relationships/slideLayout" Target="../slideLayouts/slideLayout68.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33" Type="http://schemas.openxmlformats.org/officeDocument/2006/relationships/slideLayout" Target="../slideLayouts/slideLayout133.xml"/><Relationship Id="rId154" Type="http://schemas.openxmlformats.org/officeDocument/2006/relationships/slideLayout" Target="../slideLayouts/slideLayout154.xml"/><Relationship Id="rId175" Type="http://schemas.openxmlformats.org/officeDocument/2006/relationships/slideLayout" Target="../slideLayouts/slideLayout175.xml"/><Relationship Id="rId196" Type="http://schemas.openxmlformats.org/officeDocument/2006/relationships/slideLayout" Target="../slideLayouts/slideLayout196.xml"/><Relationship Id="rId200" Type="http://schemas.openxmlformats.org/officeDocument/2006/relationships/slideLayout" Target="../slideLayouts/slideLayout200.xml"/><Relationship Id="rId16" Type="http://schemas.openxmlformats.org/officeDocument/2006/relationships/slideLayout" Target="../slideLayouts/slideLayout16.xml"/><Relationship Id="rId37" Type="http://schemas.openxmlformats.org/officeDocument/2006/relationships/slideLayout" Target="../slideLayouts/slideLayout37.xml"/><Relationship Id="rId58" Type="http://schemas.openxmlformats.org/officeDocument/2006/relationships/slideLayout" Target="../slideLayouts/slideLayout58.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44" Type="http://schemas.openxmlformats.org/officeDocument/2006/relationships/slideLayout" Target="../slideLayouts/slideLayout144.xml"/><Relationship Id="rId90" Type="http://schemas.openxmlformats.org/officeDocument/2006/relationships/slideLayout" Target="../slideLayouts/slideLayout90.xml"/><Relationship Id="rId165" Type="http://schemas.openxmlformats.org/officeDocument/2006/relationships/slideLayout" Target="../slideLayouts/slideLayout165.xml"/><Relationship Id="rId186" Type="http://schemas.openxmlformats.org/officeDocument/2006/relationships/slideLayout" Target="../slideLayouts/slideLayout186.xml"/><Relationship Id="rId211" Type="http://schemas.openxmlformats.org/officeDocument/2006/relationships/slideLayout" Target="../slideLayouts/slideLayout211.xml"/><Relationship Id="rId27" Type="http://schemas.openxmlformats.org/officeDocument/2006/relationships/slideLayout" Target="../slideLayouts/slideLayout27.xml"/><Relationship Id="rId48" Type="http://schemas.openxmlformats.org/officeDocument/2006/relationships/slideLayout" Target="../slideLayouts/slideLayout48.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34" Type="http://schemas.openxmlformats.org/officeDocument/2006/relationships/slideLayout" Target="../slideLayouts/slideLayout134.xml"/><Relationship Id="rId80" Type="http://schemas.openxmlformats.org/officeDocument/2006/relationships/slideLayout" Target="../slideLayouts/slideLayout80.xml"/><Relationship Id="rId155" Type="http://schemas.openxmlformats.org/officeDocument/2006/relationships/slideLayout" Target="../slideLayouts/slideLayout155.xml"/><Relationship Id="rId176" Type="http://schemas.openxmlformats.org/officeDocument/2006/relationships/slideLayout" Target="../slideLayouts/slideLayout176.xml"/><Relationship Id="rId197" Type="http://schemas.openxmlformats.org/officeDocument/2006/relationships/slideLayout" Target="../slideLayouts/slideLayout197.xml"/><Relationship Id="rId201" Type="http://schemas.openxmlformats.org/officeDocument/2006/relationships/slideLayout" Target="../slideLayouts/slideLayout201.xml"/><Relationship Id="rId17" Type="http://schemas.openxmlformats.org/officeDocument/2006/relationships/slideLayout" Target="../slideLayouts/slideLayout17.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24" Type="http://schemas.openxmlformats.org/officeDocument/2006/relationships/slideLayout" Target="../slideLayouts/slideLayout124.xml"/><Relationship Id="rId70" Type="http://schemas.openxmlformats.org/officeDocument/2006/relationships/slideLayout" Target="../slideLayouts/slideLayout70.xml"/><Relationship Id="rId91" Type="http://schemas.openxmlformats.org/officeDocument/2006/relationships/slideLayout" Target="../slideLayouts/slideLayout91.xml"/><Relationship Id="rId145" Type="http://schemas.openxmlformats.org/officeDocument/2006/relationships/slideLayout" Target="../slideLayouts/slideLayout145.xml"/><Relationship Id="rId166" Type="http://schemas.openxmlformats.org/officeDocument/2006/relationships/slideLayout" Target="../slideLayouts/slideLayout166.xml"/><Relationship Id="rId187" Type="http://schemas.openxmlformats.org/officeDocument/2006/relationships/slideLayout" Target="../slideLayouts/slideLayout187.xml"/><Relationship Id="rId1" Type="http://schemas.openxmlformats.org/officeDocument/2006/relationships/slideLayout" Target="../slideLayouts/slideLayout1.xml"/><Relationship Id="rId212" Type="http://schemas.openxmlformats.org/officeDocument/2006/relationships/slideLayout" Target="../slideLayouts/slideLayout212.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60" Type="http://schemas.openxmlformats.org/officeDocument/2006/relationships/slideLayout" Target="../slideLayouts/slideLayout60.xml"/><Relationship Id="rId81" Type="http://schemas.openxmlformats.org/officeDocument/2006/relationships/slideLayout" Target="../slideLayouts/slideLayout81.xml"/><Relationship Id="rId135" Type="http://schemas.openxmlformats.org/officeDocument/2006/relationships/slideLayout" Target="../slideLayouts/slideLayout135.xml"/><Relationship Id="rId156" Type="http://schemas.openxmlformats.org/officeDocument/2006/relationships/slideLayout" Target="../slideLayouts/slideLayout156.xml"/><Relationship Id="rId177" Type="http://schemas.openxmlformats.org/officeDocument/2006/relationships/slideLayout" Target="../slideLayouts/slideLayout177.xml"/><Relationship Id="rId198" Type="http://schemas.openxmlformats.org/officeDocument/2006/relationships/slideLayout" Target="../slideLayouts/slideLayout198.xml"/><Relationship Id="rId202" Type="http://schemas.openxmlformats.org/officeDocument/2006/relationships/slideLayout" Target="../slideLayouts/slideLayout202.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50" Type="http://schemas.openxmlformats.org/officeDocument/2006/relationships/slideLayout" Target="../slideLayouts/slideLayout50.xml"/><Relationship Id="rId104" Type="http://schemas.openxmlformats.org/officeDocument/2006/relationships/slideLayout" Target="../slideLayouts/slideLayout104.xml"/><Relationship Id="rId125" Type="http://schemas.openxmlformats.org/officeDocument/2006/relationships/slideLayout" Target="../slideLayouts/slideLayout125.xml"/><Relationship Id="rId146" Type="http://schemas.openxmlformats.org/officeDocument/2006/relationships/slideLayout" Target="../slideLayouts/slideLayout146.xml"/><Relationship Id="rId167" Type="http://schemas.openxmlformats.org/officeDocument/2006/relationships/slideLayout" Target="../slideLayouts/slideLayout167.xml"/><Relationship Id="rId188" Type="http://schemas.openxmlformats.org/officeDocument/2006/relationships/slideLayout" Target="../slideLayouts/slideLayout188.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13" Type="http://schemas.openxmlformats.org/officeDocument/2006/relationships/slideLayout" Target="../slideLayouts/slideLayout213.xml"/><Relationship Id="rId2" Type="http://schemas.openxmlformats.org/officeDocument/2006/relationships/slideLayout" Target="../slideLayouts/slideLayout2.xml"/><Relationship Id="rId29" Type="http://schemas.openxmlformats.org/officeDocument/2006/relationships/slideLayout" Target="../slideLayouts/slideLayout29.xml"/><Relationship Id="rId40" Type="http://schemas.openxmlformats.org/officeDocument/2006/relationships/slideLayout" Target="../slideLayouts/slideLayout40.xml"/><Relationship Id="rId115" Type="http://schemas.openxmlformats.org/officeDocument/2006/relationships/slideLayout" Target="../slideLayouts/slideLayout115.xml"/><Relationship Id="rId136" Type="http://schemas.openxmlformats.org/officeDocument/2006/relationships/slideLayout" Target="../slideLayouts/slideLayout136.xml"/><Relationship Id="rId157" Type="http://schemas.openxmlformats.org/officeDocument/2006/relationships/slideLayout" Target="../slideLayouts/slideLayout157.xml"/><Relationship Id="rId178" Type="http://schemas.openxmlformats.org/officeDocument/2006/relationships/slideLayout" Target="../slideLayouts/slideLayout178.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9" Type="http://schemas.openxmlformats.org/officeDocument/2006/relationships/slideLayout" Target="../slideLayouts/slideLayout199.xml"/><Relationship Id="rId203" Type="http://schemas.openxmlformats.org/officeDocument/2006/relationships/slideLayout" Target="../slideLayouts/slideLayout203.xml"/><Relationship Id="rId19" Type="http://schemas.openxmlformats.org/officeDocument/2006/relationships/slideLayout" Target="../slideLayouts/slideLayout1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29.xml"/><Relationship Id="rId18" Type="http://schemas.openxmlformats.org/officeDocument/2006/relationships/slideLayout" Target="../slideLayouts/slideLayout234.xml"/><Relationship Id="rId26" Type="http://schemas.openxmlformats.org/officeDocument/2006/relationships/slideLayout" Target="../slideLayouts/slideLayout242.xml"/><Relationship Id="rId39" Type="http://schemas.openxmlformats.org/officeDocument/2006/relationships/slideLayout" Target="../slideLayouts/slideLayout255.xml"/><Relationship Id="rId21" Type="http://schemas.openxmlformats.org/officeDocument/2006/relationships/slideLayout" Target="../slideLayouts/slideLayout237.xml"/><Relationship Id="rId34" Type="http://schemas.openxmlformats.org/officeDocument/2006/relationships/slideLayout" Target="../slideLayouts/slideLayout250.xml"/><Relationship Id="rId42" Type="http://schemas.openxmlformats.org/officeDocument/2006/relationships/image" Target="../media/image31.png"/><Relationship Id="rId7" Type="http://schemas.openxmlformats.org/officeDocument/2006/relationships/slideLayout" Target="../slideLayouts/slideLayout223.xml"/><Relationship Id="rId2" Type="http://schemas.openxmlformats.org/officeDocument/2006/relationships/slideLayout" Target="../slideLayouts/slideLayout218.xml"/><Relationship Id="rId16" Type="http://schemas.openxmlformats.org/officeDocument/2006/relationships/slideLayout" Target="../slideLayouts/slideLayout232.xml"/><Relationship Id="rId20" Type="http://schemas.openxmlformats.org/officeDocument/2006/relationships/slideLayout" Target="../slideLayouts/slideLayout236.xml"/><Relationship Id="rId29" Type="http://schemas.openxmlformats.org/officeDocument/2006/relationships/slideLayout" Target="../slideLayouts/slideLayout245.xml"/><Relationship Id="rId41" Type="http://schemas.openxmlformats.org/officeDocument/2006/relationships/theme" Target="../theme/theme2.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24" Type="http://schemas.openxmlformats.org/officeDocument/2006/relationships/slideLayout" Target="../slideLayouts/slideLayout240.xml"/><Relationship Id="rId32" Type="http://schemas.openxmlformats.org/officeDocument/2006/relationships/slideLayout" Target="../slideLayouts/slideLayout248.xml"/><Relationship Id="rId37" Type="http://schemas.openxmlformats.org/officeDocument/2006/relationships/slideLayout" Target="../slideLayouts/slideLayout253.xml"/><Relationship Id="rId40" Type="http://schemas.openxmlformats.org/officeDocument/2006/relationships/slideLayout" Target="../slideLayouts/slideLayout256.xml"/><Relationship Id="rId5" Type="http://schemas.openxmlformats.org/officeDocument/2006/relationships/slideLayout" Target="../slideLayouts/slideLayout221.xml"/><Relationship Id="rId15" Type="http://schemas.openxmlformats.org/officeDocument/2006/relationships/slideLayout" Target="../slideLayouts/slideLayout231.xml"/><Relationship Id="rId23" Type="http://schemas.openxmlformats.org/officeDocument/2006/relationships/slideLayout" Target="../slideLayouts/slideLayout239.xml"/><Relationship Id="rId28" Type="http://schemas.openxmlformats.org/officeDocument/2006/relationships/slideLayout" Target="../slideLayouts/slideLayout244.xml"/><Relationship Id="rId36" Type="http://schemas.openxmlformats.org/officeDocument/2006/relationships/slideLayout" Target="../slideLayouts/slideLayout252.xml"/><Relationship Id="rId10" Type="http://schemas.openxmlformats.org/officeDocument/2006/relationships/slideLayout" Target="../slideLayouts/slideLayout226.xml"/><Relationship Id="rId19" Type="http://schemas.openxmlformats.org/officeDocument/2006/relationships/slideLayout" Target="../slideLayouts/slideLayout235.xml"/><Relationship Id="rId31" Type="http://schemas.openxmlformats.org/officeDocument/2006/relationships/slideLayout" Target="../slideLayouts/slideLayout247.xml"/><Relationship Id="rId4" Type="http://schemas.openxmlformats.org/officeDocument/2006/relationships/slideLayout" Target="../slideLayouts/slideLayout220.xml"/><Relationship Id="rId9" Type="http://schemas.openxmlformats.org/officeDocument/2006/relationships/slideLayout" Target="../slideLayouts/slideLayout225.xml"/><Relationship Id="rId14" Type="http://schemas.openxmlformats.org/officeDocument/2006/relationships/slideLayout" Target="../slideLayouts/slideLayout230.xml"/><Relationship Id="rId22" Type="http://schemas.openxmlformats.org/officeDocument/2006/relationships/slideLayout" Target="../slideLayouts/slideLayout238.xml"/><Relationship Id="rId27" Type="http://schemas.openxmlformats.org/officeDocument/2006/relationships/slideLayout" Target="../slideLayouts/slideLayout243.xml"/><Relationship Id="rId30" Type="http://schemas.openxmlformats.org/officeDocument/2006/relationships/slideLayout" Target="../slideLayouts/slideLayout246.xml"/><Relationship Id="rId35" Type="http://schemas.openxmlformats.org/officeDocument/2006/relationships/slideLayout" Target="../slideLayouts/slideLayout251.xml"/><Relationship Id="rId8" Type="http://schemas.openxmlformats.org/officeDocument/2006/relationships/slideLayout" Target="../slideLayouts/slideLayout224.xml"/><Relationship Id="rId3" Type="http://schemas.openxmlformats.org/officeDocument/2006/relationships/slideLayout" Target="../slideLayouts/slideLayout219.xml"/><Relationship Id="rId12" Type="http://schemas.openxmlformats.org/officeDocument/2006/relationships/slideLayout" Target="../slideLayouts/slideLayout228.xml"/><Relationship Id="rId17" Type="http://schemas.openxmlformats.org/officeDocument/2006/relationships/slideLayout" Target="../slideLayouts/slideLayout233.xml"/><Relationship Id="rId25" Type="http://schemas.openxmlformats.org/officeDocument/2006/relationships/slideLayout" Target="../slideLayouts/slideLayout241.xml"/><Relationship Id="rId33" Type="http://schemas.openxmlformats.org/officeDocument/2006/relationships/slideLayout" Target="../slideLayouts/slideLayout249.xml"/><Relationship Id="rId38" Type="http://schemas.openxmlformats.org/officeDocument/2006/relationships/slideLayout" Target="../slideLayouts/slideLayout2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22B5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0080C8"/>
                </a:solidFill>
                <a:latin typeface="Open Sans" charset="0"/>
                <a:ea typeface="Open Sans" charset="0"/>
                <a:cs typeface="Open Sans" charset="0"/>
              </a:defRPr>
            </a:lvl1pPr>
          </a:lstStyle>
          <a:p>
            <a:r>
              <a:rPr lang="en-US"/>
              <a:t>Confidential in Confidence</a:t>
            </a:r>
            <a:endParaRPr lang="en-US" dirty="0"/>
          </a:p>
        </p:txBody>
      </p:sp>
      <p:sp>
        <p:nvSpPr>
          <p:cNvPr id="6" name="Slide Number Placeholder 5"/>
          <p:cNvSpPr>
            <a:spLocks noGrp="1"/>
          </p:cNvSpPr>
          <p:nvPr>
            <p:ph type="sldNum" sz="quarter" idx="4"/>
          </p:nvPr>
        </p:nvSpPr>
        <p:spPr>
          <a:xfrm>
            <a:off x="4724400" y="6356350"/>
            <a:ext cx="2743200" cy="365125"/>
          </a:xfrm>
          <a:prstGeom prst="rect">
            <a:avLst/>
          </a:prstGeom>
        </p:spPr>
        <p:txBody>
          <a:bodyPr vert="horz" lIns="91440" tIns="45720" rIns="91440" bIns="45720" rtlCol="0" anchor="ctr"/>
          <a:lstStyle>
            <a:lvl1pPr algn="ctr">
              <a:defRPr sz="1200">
                <a:solidFill>
                  <a:srgbClr val="0080C8"/>
                </a:solidFill>
                <a:latin typeface="Open Sans" charset="0"/>
                <a:ea typeface="Open Sans" charset="0"/>
                <a:cs typeface="Open Sans" charset="0"/>
              </a:defRPr>
            </a:lvl1pPr>
          </a:lstStyle>
          <a:p>
            <a:fld id="{9D2349C9-CA89-7749-937D-7666FFABB5A8}" type="slidenum">
              <a:rPr lang="en-US" smtClean="0"/>
              <a:pPr/>
              <a:t>‹#›</a:t>
            </a:fld>
            <a:endParaRPr lang="en-US" dirty="0"/>
          </a:p>
        </p:txBody>
      </p:sp>
    </p:spTree>
    <p:extLst>
      <p:ext uri="{BB962C8B-B14F-4D97-AF65-F5344CB8AC3E}">
        <p14:creationId xmlns:p14="http://schemas.microsoft.com/office/powerpoint/2010/main" val="1279126874"/>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75" r:id="rId3"/>
    <p:sldLayoutId id="2147483660" r:id="rId4"/>
    <p:sldLayoutId id="2147483661" r:id="rId5"/>
    <p:sldLayoutId id="2147483662" r:id="rId6"/>
    <p:sldLayoutId id="2147483663" r:id="rId7"/>
    <p:sldLayoutId id="2147483664" r:id="rId8"/>
    <p:sldLayoutId id="2147483666" r:id="rId9"/>
    <p:sldLayoutId id="2147483657" r:id="rId10"/>
    <p:sldLayoutId id="2147483668" r:id="rId11"/>
    <p:sldLayoutId id="2147483669" r:id="rId12"/>
    <p:sldLayoutId id="2147483670" r:id="rId13"/>
    <p:sldLayoutId id="2147483671" r:id="rId14"/>
    <p:sldLayoutId id="2147483672" r:id="rId15"/>
    <p:sldLayoutId id="2147483673" r:id="rId16"/>
    <p:sldLayoutId id="2147483674" r:id="rId17"/>
    <p:sldLayoutId id="2147483650" r:id="rId18"/>
    <p:sldLayoutId id="2147483652" r:id="rId19"/>
    <p:sldLayoutId id="2147483653" r:id="rId20"/>
    <p:sldLayoutId id="2147483654" r:id="rId21"/>
    <p:sldLayoutId id="2147483655" r:id="rId22"/>
    <p:sldLayoutId id="2147483656" r:id="rId23"/>
    <p:sldLayoutId id="2147483667" r:id="rId24"/>
    <p:sldLayoutId id="2147483720" r:id="rId25"/>
    <p:sldLayoutId id="2147483721" r:id="rId26"/>
    <p:sldLayoutId id="2147483722" r:id="rId27"/>
    <p:sldLayoutId id="2147483723" r:id="rId28"/>
    <p:sldLayoutId id="2147483724" r:id="rId29"/>
    <p:sldLayoutId id="2147483725" r:id="rId30"/>
    <p:sldLayoutId id="2147483726" r:id="rId31"/>
    <p:sldLayoutId id="2147483727" r:id="rId32"/>
    <p:sldLayoutId id="2147483728" r:id="rId33"/>
    <p:sldLayoutId id="2147483729" r:id="rId34"/>
    <p:sldLayoutId id="2147483730" r:id="rId35"/>
    <p:sldLayoutId id="2147483731" r:id="rId36"/>
    <p:sldLayoutId id="2147483732" r:id="rId37"/>
    <p:sldLayoutId id="2147483733" r:id="rId38"/>
    <p:sldLayoutId id="2147483734" r:id="rId39"/>
    <p:sldLayoutId id="2147483735" r:id="rId40"/>
    <p:sldLayoutId id="2147483736" r:id="rId41"/>
    <p:sldLayoutId id="2147483737" r:id="rId42"/>
    <p:sldLayoutId id="2147483738" r:id="rId43"/>
    <p:sldLayoutId id="2147483739" r:id="rId44"/>
    <p:sldLayoutId id="2147483740" r:id="rId45"/>
    <p:sldLayoutId id="2147483741" r:id="rId46"/>
    <p:sldLayoutId id="2147483742" r:id="rId47"/>
    <p:sldLayoutId id="2147483743" r:id="rId48"/>
    <p:sldLayoutId id="2147483744" r:id="rId49"/>
    <p:sldLayoutId id="2147483745" r:id="rId50"/>
    <p:sldLayoutId id="2147483746" r:id="rId51"/>
    <p:sldLayoutId id="2147483747" r:id="rId52"/>
    <p:sldLayoutId id="2147483748" r:id="rId53"/>
    <p:sldLayoutId id="2147483749" r:id="rId54"/>
    <p:sldLayoutId id="2147483750" r:id="rId55"/>
    <p:sldLayoutId id="2147483751" r:id="rId56"/>
    <p:sldLayoutId id="2147483752" r:id="rId57"/>
    <p:sldLayoutId id="2147483753" r:id="rId58"/>
    <p:sldLayoutId id="2147483754" r:id="rId59"/>
    <p:sldLayoutId id="2147483755" r:id="rId60"/>
    <p:sldLayoutId id="2147483756" r:id="rId61"/>
    <p:sldLayoutId id="2147483757" r:id="rId62"/>
    <p:sldLayoutId id="2147483758" r:id="rId63"/>
    <p:sldLayoutId id="2147483759" r:id="rId64"/>
    <p:sldLayoutId id="2147483760" r:id="rId65"/>
    <p:sldLayoutId id="2147483761" r:id="rId66"/>
    <p:sldLayoutId id="2147483762" r:id="rId67"/>
    <p:sldLayoutId id="2147483763" r:id="rId68"/>
    <p:sldLayoutId id="2147483764" r:id="rId69"/>
    <p:sldLayoutId id="2147483765" r:id="rId70"/>
    <p:sldLayoutId id="2147483766" r:id="rId71"/>
    <p:sldLayoutId id="2147483767" r:id="rId72"/>
    <p:sldLayoutId id="2147483768" r:id="rId73"/>
    <p:sldLayoutId id="2147483769" r:id="rId74"/>
    <p:sldLayoutId id="2147483770" r:id="rId75"/>
    <p:sldLayoutId id="2147483771" r:id="rId76"/>
    <p:sldLayoutId id="2147483772" r:id="rId77"/>
    <p:sldLayoutId id="2147483773" r:id="rId78"/>
    <p:sldLayoutId id="2147483774" r:id="rId79"/>
    <p:sldLayoutId id="2147483775" r:id="rId80"/>
    <p:sldLayoutId id="2147483776" r:id="rId81"/>
    <p:sldLayoutId id="2147483777" r:id="rId82"/>
    <p:sldLayoutId id="2147483778" r:id="rId83"/>
    <p:sldLayoutId id="2147483779" r:id="rId84"/>
    <p:sldLayoutId id="2147483780" r:id="rId85"/>
    <p:sldLayoutId id="2147483781" r:id="rId86"/>
    <p:sldLayoutId id="2147483782" r:id="rId87"/>
    <p:sldLayoutId id="2147483783" r:id="rId88"/>
    <p:sldLayoutId id="2147483784" r:id="rId89"/>
    <p:sldLayoutId id="2147483785" r:id="rId90"/>
    <p:sldLayoutId id="2147483786" r:id="rId91"/>
    <p:sldLayoutId id="2147483787" r:id="rId92"/>
    <p:sldLayoutId id="2147483788" r:id="rId93"/>
    <p:sldLayoutId id="2147483789" r:id="rId94"/>
    <p:sldLayoutId id="2147483790" r:id="rId95"/>
    <p:sldLayoutId id="2147483791" r:id="rId96"/>
    <p:sldLayoutId id="2147483678" r:id="rId97"/>
    <p:sldLayoutId id="2147483793" r:id="rId98"/>
    <p:sldLayoutId id="2147483687" r:id="rId99"/>
    <p:sldLayoutId id="2147483795" r:id="rId100"/>
    <p:sldLayoutId id="2147483796" r:id="rId101"/>
    <p:sldLayoutId id="2147483797" r:id="rId102"/>
    <p:sldLayoutId id="2147483798" r:id="rId103"/>
    <p:sldLayoutId id="2147483799" r:id="rId104"/>
    <p:sldLayoutId id="2147483800" r:id="rId105"/>
    <p:sldLayoutId id="2147483801" r:id="rId106"/>
    <p:sldLayoutId id="2147483802" r:id="rId107"/>
    <p:sldLayoutId id="2147483803" r:id="rId108"/>
    <p:sldLayoutId id="2147483804" r:id="rId109"/>
    <p:sldLayoutId id="2147483805" r:id="rId110"/>
    <p:sldLayoutId id="2147483806" r:id="rId111"/>
    <p:sldLayoutId id="2147483807" r:id="rId112"/>
    <p:sldLayoutId id="2147483808" r:id="rId113"/>
    <p:sldLayoutId id="2147483809" r:id="rId114"/>
    <p:sldLayoutId id="2147483810" r:id="rId115"/>
    <p:sldLayoutId id="2147483811" r:id="rId116"/>
    <p:sldLayoutId id="2147483812" r:id="rId117"/>
    <p:sldLayoutId id="2147483813" r:id="rId118"/>
    <p:sldLayoutId id="2147483814" r:id="rId119"/>
    <p:sldLayoutId id="2147483815" r:id="rId120"/>
    <p:sldLayoutId id="2147483816" r:id="rId121"/>
    <p:sldLayoutId id="2147483817" r:id="rId122"/>
    <p:sldLayoutId id="2147483818" r:id="rId123"/>
    <p:sldLayoutId id="2147483819" r:id="rId124"/>
    <p:sldLayoutId id="2147483820" r:id="rId125"/>
    <p:sldLayoutId id="2147483821" r:id="rId126"/>
    <p:sldLayoutId id="2147483822" r:id="rId127"/>
    <p:sldLayoutId id="2147483823" r:id="rId128"/>
    <p:sldLayoutId id="2147483824" r:id="rId129"/>
    <p:sldLayoutId id="2147483825" r:id="rId130"/>
    <p:sldLayoutId id="2147483826" r:id="rId131"/>
    <p:sldLayoutId id="2147483827" r:id="rId132"/>
    <p:sldLayoutId id="2147483828" r:id="rId133"/>
    <p:sldLayoutId id="2147483829" r:id="rId134"/>
    <p:sldLayoutId id="2147483830" r:id="rId135"/>
    <p:sldLayoutId id="2147483831" r:id="rId136"/>
    <p:sldLayoutId id="2147483832" r:id="rId137"/>
    <p:sldLayoutId id="2147483833" r:id="rId138"/>
    <p:sldLayoutId id="2147483834" r:id="rId139"/>
    <p:sldLayoutId id="2147483835" r:id="rId140"/>
    <p:sldLayoutId id="2147483836" r:id="rId141"/>
    <p:sldLayoutId id="2147483837" r:id="rId142"/>
    <p:sldLayoutId id="2147483838" r:id="rId143"/>
    <p:sldLayoutId id="2147483839" r:id="rId144"/>
    <p:sldLayoutId id="2147483864" r:id="rId145"/>
    <p:sldLayoutId id="2147483865" r:id="rId146"/>
    <p:sldLayoutId id="2147483866" r:id="rId147"/>
    <p:sldLayoutId id="2147483867" r:id="rId148"/>
    <p:sldLayoutId id="2147483868" r:id="rId149"/>
    <p:sldLayoutId id="2147483869" r:id="rId150"/>
    <p:sldLayoutId id="2147483870" r:id="rId151"/>
    <p:sldLayoutId id="2147483871" r:id="rId152"/>
    <p:sldLayoutId id="2147483872" r:id="rId153"/>
    <p:sldLayoutId id="2147483873" r:id="rId154"/>
    <p:sldLayoutId id="2147483874" r:id="rId155"/>
    <p:sldLayoutId id="2147483875" r:id="rId156"/>
    <p:sldLayoutId id="2147483876" r:id="rId157"/>
    <p:sldLayoutId id="2147483877" r:id="rId158"/>
    <p:sldLayoutId id="2147483878" r:id="rId159"/>
    <p:sldLayoutId id="2147483879" r:id="rId160"/>
    <p:sldLayoutId id="2147483880" r:id="rId161"/>
    <p:sldLayoutId id="2147483881" r:id="rId162"/>
    <p:sldLayoutId id="2147483882" r:id="rId163"/>
    <p:sldLayoutId id="2147483883" r:id="rId164"/>
    <p:sldLayoutId id="2147483884" r:id="rId165"/>
    <p:sldLayoutId id="2147483885" r:id="rId166"/>
    <p:sldLayoutId id="2147483886" r:id="rId167"/>
    <p:sldLayoutId id="2147483887" r:id="rId168"/>
    <p:sldLayoutId id="2147483888" r:id="rId169"/>
    <p:sldLayoutId id="2147483889" r:id="rId170"/>
    <p:sldLayoutId id="2147483890" r:id="rId171"/>
    <p:sldLayoutId id="2147483891" r:id="rId172"/>
    <p:sldLayoutId id="2147483892" r:id="rId173"/>
    <p:sldLayoutId id="2147483893" r:id="rId174"/>
    <p:sldLayoutId id="2147483894" r:id="rId175"/>
    <p:sldLayoutId id="2147483895" r:id="rId176"/>
    <p:sldLayoutId id="2147483896" r:id="rId177"/>
    <p:sldLayoutId id="2147483897" r:id="rId178"/>
    <p:sldLayoutId id="2147483898" r:id="rId179"/>
    <p:sldLayoutId id="2147483899" r:id="rId180"/>
    <p:sldLayoutId id="2147483900" r:id="rId181"/>
    <p:sldLayoutId id="2147483901" r:id="rId182"/>
    <p:sldLayoutId id="2147483902" r:id="rId183"/>
    <p:sldLayoutId id="2147483903" r:id="rId184"/>
    <p:sldLayoutId id="2147483904" r:id="rId185"/>
    <p:sldLayoutId id="2147483905" r:id="rId186"/>
    <p:sldLayoutId id="2147483906" r:id="rId187"/>
    <p:sldLayoutId id="2147483907" r:id="rId188"/>
    <p:sldLayoutId id="2147483908" r:id="rId189"/>
    <p:sldLayoutId id="2147483909" r:id="rId190"/>
    <p:sldLayoutId id="2147483910" r:id="rId191"/>
    <p:sldLayoutId id="2147483911" r:id="rId192"/>
    <p:sldLayoutId id="2147483912" r:id="rId193"/>
    <p:sldLayoutId id="2147483913" r:id="rId194"/>
    <p:sldLayoutId id="2147483914" r:id="rId195"/>
    <p:sldLayoutId id="2147483915" r:id="rId196"/>
    <p:sldLayoutId id="2147483916" r:id="rId197"/>
    <p:sldLayoutId id="2147483917" r:id="rId198"/>
    <p:sldLayoutId id="2147483918" r:id="rId199"/>
    <p:sldLayoutId id="2147483919" r:id="rId200"/>
    <p:sldLayoutId id="2147483920" r:id="rId201"/>
    <p:sldLayoutId id="2147483921" r:id="rId202"/>
    <p:sldLayoutId id="2147483922" r:id="rId203"/>
    <p:sldLayoutId id="2147483923" r:id="rId204"/>
    <p:sldLayoutId id="2147483924" r:id="rId205"/>
    <p:sldLayoutId id="2147483925" r:id="rId206"/>
    <p:sldLayoutId id="2147483926" r:id="rId207"/>
    <p:sldLayoutId id="2147483927" r:id="rId208"/>
    <p:sldLayoutId id="2147483928" r:id="rId209"/>
    <p:sldLayoutId id="2147483929" r:id="rId210"/>
    <p:sldLayoutId id="2147483930" r:id="rId211"/>
    <p:sldLayoutId id="2147483931" r:id="rId212"/>
    <p:sldLayoutId id="2147483932" r:id="rId213"/>
    <p:sldLayoutId id="2147483933" r:id="rId214"/>
    <p:sldLayoutId id="2147483934" r:id="rId215"/>
    <p:sldLayoutId id="2147483935" r:id="rId216"/>
  </p:sldLayoutIdLst>
  <p:transition>
    <p:fade thruBlk="1"/>
  </p:transition>
  <p:txStyles>
    <p:titleStyle>
      <a:lvl1pPr algn="l" defTabSz="914400" rtl="0" eaLnBrk="1" latinLnBrk="0" hangingPunct="1">
        <a:lnSpc>
          <a:spcPct val="90000"/>
        </a:lnSpc>
        <a:spcBef>
          <a:spcPct val="0"/>
        </a:spcBef>
        <a:buNone/>
        <a:defRPr sz="6000" b="0" i="0" kern="1200">
          <a:solidFill>
            <a:srgbClr val="0080C8"/>
          </a:solidFill>
          <a:latin typeface="Open Sans Light" charset="0"/>
          <a:ea typeface="Open Sans Light" charset="0"/>
          <a:cs typeface="Open Sans Light" charset="0"/>
        </a:defRPr>
      </a:lvl1pPr>
    </p:titleStyle>
    <p:bodyStyle>
      <a:lvl1pPr marL="228600" indent="-228600" algn="l" defTabSz="914400" rtl="0" eaLnBrk="1" latinLnBrk="0" hangingPunct="1">
        <a:lnSpc>
          <a:spcPct val="90000"/>
        </a:lnSpc>
        <a:spcBef>
          <a:spcPts val="1000"/>
        </a:spcBef>
        <a:buClr>
          <a:srgbClr val="0080C8"/>
        </a:buClr>
        <a:buFont typeface="Wingdings" charset="2"/>
        <a:buChar char="§"/>
        <a:defRPr sz="2800" b="0" i="0" kern="1200">
          <a:solidFill>
            <a:schemeClr val="bg1"/>
          </a:solidFill>
          <a:latin typeface="Open Sans Light" charset="0"/>
          <a:ea typeface="Open Sans Light" charset="0"/>
          <a:cs typeface="Open Sans Light" charset="0"/>
        </a:defRPr>
      </a:lvl1pPr>
      <a:lvl2pPr marL="685800" indent="-228600" algn="l" defTabSz="914400" rtl="0" eaLnBrk="1" latinLnBrk="0" hangingPunct="1">
        <a:lnSpc>
          <a:spcPct val="90000"/>
        </a:lnSpc>
        <a:spcBef>
          <a:spcPts val="500"/>
        </a:spcBef>
        <a:buClr>
          <a:srgbClr val="0080C8"/>
        </a:buClr>
        <a:buFont typeface="Wingdings" charset="2"/>
        <a:buChar char="§"/>
        <a:defRPr sz="2400" b="0" i="0" kern="1200">
          <a:solidFill>
            <a:schemeClr val="bg1"/>
          </a:solidFill>
          <a:latin typeface="Open Sans Light" charset="0"/>
          <a:ea typeface="Open Sans Light" charset="0"/>
          <a:cs typeface="Open Sans Light" charset="0"/>
        </a:defRPr>
      </a:lvl2pPr>
      <a:lvl3pPr marL="1143000" indent="-228600" algn="l" defTabSz="914400" rtl="0" eaLnBrk="1" latinLnBrk="0" hangingPunct="1">
        <a:lnSpc>
          <a:spcPct val="90000"/>
        </a:lnSpc>
        <a:spcBef>
          <a:spcPts val="500"/>
        </a:spcBef>
        <a:buClr>
          <a:srgbClr val="0080C8"/>
        </a:buClr>
        <a:buFont typeface="Wingdings" charset="2"/>
        <a:buChar char="§"/>
        <a:defRPr sz="2000" b="0" i="0" kern="1200">
          <a:solidFill>
            <a:schemeClr val="bg1"/>
          </a:solidFill>
          <a:latin typeface="Open Sans Light" charset="0"/>
          <a:ea typeface="Open Sans Light" charset="0"/>
          <a:cs typeface="Open Sans Light" charset="0"/>
        </a:defRPr>
      </a:lvl3pPr>
      <a:lvl4pPr marL="1600200" indent="-228600" algn="l" defTabSz="914400" rtl="0" eaLnBrk="1" latinLnBrk="0" hangingPunct="1">
        <a:lnSpc>
          <a:spcPct val="90000"/>
        </a:lnSpc>
        <a:spcBef>
          <a:spcPts val="500"/>
        </a:spcBef>
        <a:buClr>
          <a:srgbClr val="0080C8"/>
        </a:buClr>
        <a:buFont typeface="Wingdings" charset="2"/>
        <a:buChar char="§"/>
        <a:defRPr sz="1800" b="0" i="0" kern="1200">
          <a:solidFill>
            <a:schemeClr val="bg1"/>
          </a:solidFill>
          <a:latin typeface="Open Sans Light" charset="0"/>
          <a:ea typeface="Open Sans Light" charset="0"/>
          <a:cs typeface="Open Sans Light" charset="0"/>
        </a:defRPr>
      </a:lvl4pPr>
      <a:lvl5pPr marL="2057400" indent="-228600" algn="l" defTabSz="914400" rtl="0" eaLnBrk="1" latinLnBrk="0" hangingPunct="1">
        <a:lnSpc>
          <a:spcPct val="90000"/>
        </a:lnSpc>
        <a:spcBef>
          <a:spcPts val="500"/>
        </a:spcBef>
        <a:buClr>
          <a:srgbClr val="0080C8"/>
        </a:buClr>
        <a:buFont typeface="Wingdings" charset="2"/>
        <a:buChar char="§"/>
        <a:defRPr sz="1800" b="0" i="0" kern="1200">
          <a:solidFill>
            <a:schemeClr val="bg1"/>
          </a:solidFill>
          <a:latin typeface="Open Sans Light" charset="0"/>
          <a:ea typeface="Open Sans Light" charset="0"/>
          <a:cs typeface="Open Sans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5995" y="556382"/>
            <a:ext cx="11306469" cy="813819"/>
          </a:xfrm>
          <a:prstGeom prst="rect">
            <a:avLst/>
          </a:prstGeom>
        </p:spPr>
        <p:txBody>
          <a:bodyPr vert="horz" wrap="square" lIns="0" tIns="91440" rIns="146304" bIns="91440" rtlCol="0" anchor="t">
            <a:noAutofit/>
          </a:bodyPr>
          <a:lstStyle/>
          <a:p>
            <a:r>
              <a:rPr lang="en-US" dirty="0"/>
              <a:t>Heading Segoe UI </a:t>
            </a:r>
            <a:r>
              <a:rPr lang="en-US" dirty="0" err="1"/>
              <a:t>Semibold</a:t>
            </a:r>
            <a:r>
              <a:rPr lang="en-US" dirty="0"/>
              <a:t> 28/32</a:t>
            </a:r>
          </a:p>
        </p:txBody>
      </p:sp>
      <p:sp>
        <p:nvSpPr>
          <p:cNvPr id="4" name="Text Placeholder 3"/>
          <p:cNvSpPr>
            <a:spLocks noGrp="1"/>
          </p:cNvSpPr>
          <p:nvPr>
            <p:ph type="body" idx="1"/>
          </p:nvPr>
        </p:nvSpPr>
        <p:spPr>
          <a:xfrm>
            <a:off x="455995" y="1817560"/>
            <a:ext cx="11306469" cy="2323623"/>
          </a:xfrm>
          <a:prstGeom prst="rect">
            <a:avLst/>
          </a:prstGeom>
        </p:spPr>
        <p:txBody>
          <a:bodyPr vert="horz" wrap="square" lIns="0" tIns="91440" rIns="146304" bIns="91440" rtlCol="0">
            <a:spAutoFit/>
          </a:bodyPr>
          <a:lstStyle/>
          <a:p>
            <a:pPr lvl="0"/>
            <a:r>
              <a:rPr lang="en-US" dirty="0"/>
              <a:t>H2 Segoe UI </a:t>
            </a:r>
            <a:r>
              <a:rPr lang="en-US" dirty="0" err="1"/>
              <a:t>Semibold</a:t>
            </a:r>
            <a:r>
              <a:rPr lang="en-US" dirty="0"/>
              <a:t> 20/24</a:t>
            </a:r>
          </a:p>
          <a:p>
            <a:pPr lvl="1"/>
            <a:r>
              <a:rPr lang="en-US" dirty="0"/>
              <a:t>B1 Segoe UI Regular 20/24 </a:t>
            </a:r>
          </a:p>
          <a:p>
            <a:pPr lvl="1"/>
            <a:endParaRPr lang="en-US" dirty="0"/>
          </a:p>
          <a:p>
            <a:pPr lvl="2"/>
            <a:r>
              <a:rPr lang="en-US" dirty="0"/>
              <a:t>H3 Segoe UI </a:t>
            </a:r>
            <a:r>
              <a:rPr lang="en-US" dirty="0" err="1"/>
              <a:t>Semibold</a:t>
            </a:r>
            <a:r>
              <a:rPr lang="en-US" dirty="0"/>
              <a:t> 14/18</a:t>
            </a:r>
          </a:p>
          <a:p>
            <a:pPr lvl="3"/>
            <a:r>
              <a:rPr lang="en-US" dirty="0"/>
              <a:t>B2 Segoe UI Regular 14/18</a:t>
            </a:r>
          </a:p>
          <a:p>
            <a:pPr lvl="3"/>
            <a:endParaRPr lang="en-US" dirty="0"/>
          </a:p>
          <a:p>
            <a:pPr lvl="4"/>
            <a:r>
              <a:rPr lang="en-US" dirty="0"/>
              <a:t>H4 Segoe UI Bold 10/12</a:t>
            </a:r>
          </a:p>
          <a:p>
            <a:pPr lvl="6"/>
            <a:r>
              <a:rPr lang="en-US" dirty="0"/>
              <a:t>B3 Segoe UI Regular 10/12</a:t>
            </a:r>
          </a:p>
        </p:txBody>
      </p:sp>
      <p:pic>
        <p:nvPicPr>
          <p:cNvPr id="14" name="Picture 13" descr="A screenshot of a cell phone&#10;&#10;Description generated with very high confidence">
            <a:extLst>
              <a:ext uri="{FF2B5EF4-FFF2-40B4-BE49-F238E27FC236}">
                <a16:creationId xmlns:a16="http://schemas.microsoft.com/office/drawing/2014/main" id="{B458F08C-E145-410B-B71F-F971408D4FA6}"/>
              </a:ext>
            </a:extLst>
          </p:cNvPr>
          <p:cNvPicPr>
            <a:picLocks noChangeAspect="1"/>
          </p:cNvPicPr>
          <p:nvPr/>
        </p:nvPicPr>
        <p:blipFill rotWithShape="1">
          <a:blip r:embed="rId42" cstate="print">
            <a:extLst>
              <a:ext uri="{28A0092B-C50C-407E-A947-70E740481C1C}">
                <a14:useLocalDpi xmlns:a14="http://schemas.microsoft.com/office/drawing/2010/main"/>
              </a:ext>
            </a:extLst>
          </a:blip>
          <a:srcRect b="249"/>
          <a:stretch/>
        </p:blipFill>
        <p:spPr>
          <a:xfrm>
            <a:off x="12293068" y="0"/>
            <a:ext cx="669495" cy="6858000"/>
          </a:xfrm>
          <a:prstGeom prst="rect">
            <a:avLst/>
          </a:prstGeom>
        </p:spPr>
      </p:pic>
      <p:sp>
        <p:nvSpPr>
          <p:cNvPr id="15" name="Footer Placeholder 14">
            <a:extLst>
              <a:ext uri="{FF2B5EF4-FFF2-40B4-BE49-F238E27FC236}">
                <a16:creationId xmlns:a16="http://schemas.microsoft.com/office/drawing/2014/main" id="{699A560D-F2FE-428C-A24D-30E7600CC7C8}"/>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pPr defTabSz="914192">
              <a:defRPr/>
            </a:pPr>
            <a:r>
              <a:rPr lang="en-US">
                <a:solidFill>
                  <a:srgbClr val="FFFFFF">
                    <a:lumMod val="65000"/>
                  </a:srgbClr>
                </a:solidFill>
              </a:rPr>
              <a:t>© Microsoft Corporation                                                                                  								                      Dynamics 365 </a:t>
            </a:r>
            <a:endParaRPr lang="en-US" dirty="0">
              <a:solidFill>
                <a:srgbClr val="FFFFFF">
                  <a:lumMod val="65000"/>
                </a:srgbClr>
              </a:solidFill>
            </a:endParaRPr>
          </a:p>
        </p:txBody>
      </p:sp>
    </p:spTree>
    <p:extLst>
      <p:ext uri="{BB962C8B-B14F-4D97-AF65-F5344CB8AC3E}">
        <p14:creationId xmlns:p14="http://schemas.microsoft.com/office/powerpoint/2010/main" val="966970975"/>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 id="2147483948" r:id="rId12"/>
    <p:sldLayoutId id="2147483949" r:id="rId13"/>
    <p:sldLayoutId id="2147483950" r:id="rId14"/>
    <p:sldLayoutId id="2147483951" r:id="rId15"/>
    <p:sldLayoutId id="2147483952" r:id="rId16"/>
    <p:sldLayoutId id="2147483953" r:id="rId17"/>
    <p:sldLayoutId id="2147483954" r:id="rId18"/>
    <p:sldLayoutId id="2147483955" r:id="rId19"/>
    <p:sldLayoutId id="2147483956" r:id="rId20"/>
    <p:sldLayoutId id="2147483957" r:id="rId21"/>
    <p:sldLayoutId id="2147483958" r:id="rId22"/>
    <p:sldLayoutId id="2147483959" r:id="rId23"/>
    <p:sldLayoutId id="2147483960" r:id="rId24"/>
    <p:sldLayoutId id="2147483961" r:id="rId25"/>
    <p:sldLayoutId id="2147483962" r:id="rId26"/>
    <p:sldLayoutId id="2147483963" r:id="rId27"/>
    <p:sldLayoutId id="2147483964" r:id="rId28"/>
    <p:sldLayoutId id="2147483965" r:id="rId29"/>
    <p:sldLayoutId id="2147483966" r:id="rId30"/>
    <p:sldLayoutId id="2147483967" r:id="rId31"/>
    <p:sldLayoutId id="2147483968" r:id="rId32"/>
    <p:sldLayoutId id="2147483969" r:id="rId33"/>
    <p:sldLayoutId id="2147483970" r:id="rId34"/>
    <p:sldLayoutId id="2147483971" r:id="rId35"/>
    <p:sldLayoutId id="2147483972" r:id="rId36"/>
    <p:sldLayoutId id="2147483973" r:id="rId37"/>
    <p:sldLayoutId id="2147483974" r:id="rId38"/>
    <p:sldLayoutId id="2147483975" r:id="rId39"/>
    <p:sldLayoutId id="2147483976" r:id="rId40"/>
  </p:sldLayoutIdLst>
  <p:transition>
    <p:fade/>
  </p:transition>
  <p:txStyles>
    <p:titleStyle>
      <a:lvl1pPr algn="l" defTabSz="914192"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itchFamily="34" charset="0"/>
        </a:defRPr>
      </a:lvl1pPr>
    </p:titleStyle>
    <p:bodyStyle>
      <a:lvl1pPr marL="0" marR="0" indent="0" algn="l" defTabSz="914192" rtl="0" eaLnBrk="1" fontAlgn="auto" latinLnBrk="0" hangingPunct="1">
        <a:lnSpc>
          <a:spcPct val="100000"/>
        </a:lnSpc>
        <a:spcBef>
          <a:spcPts val="0"/>
        </a:spcBef>
        <a:spcAft>
          <a:spcPts val="0"/>
        </a:spcAft>
        <a:buClrTx/>
        <a:buSzPct val="90000"/>
        <a:buFont typeface="Wingdings" panose="05000000000000000000" pitchFamily="2" charset="2"/>
        <a:buNone/>
        <a:tabLst/>
        <a:defRPr sz="2353" kern="1200" spc="-49" baseline="0">
          <a:solidFill>
            <a:schemeClr val="tx1"/>
          </a:solidFill>
          <a:latin typeface="+mj-lt"/>
          <a:ea typeface="+mn-ea"/>
          <a:cs typeface="+mn-cs"/>
        </a:defRPr>
      </a:lvl1pPr>
      <a:lvl2pPr marL="0" marR="0" indent="0" algn="l" defTabSz="914192" rtl="0" eaLnBrk="1" fontAlgn="auto" latinLnBrk="0" hangingPunct="1">
        <a:lnSpc>
          <a:spcPct val="100000"/>
        </a:lnSpc>
        <a:spcBef>
          <a:spcPts val="0"/>
        </a:spcBef>
        <a:spcAft>
          <a:spcPts val="0"/>
        </a:spcAft>
        <a:buClrTx/>
        <a:buSzPct val="90000"/>
        <a:buFont typeface="Wingdings" panose="05000000000000000000" pitchFamily="2" charset="2"/>
        <a:buNone/>
        <a:tabLst/>
        <a:defRPr sz="1961" kern="1200" spc="0" baseline="0">
          <a:solidFill>
            <a:schemeClr val="tx1"/>
          </a:solidFill>
          <a:latin typeface="+mn-lt"/>
          <a:ea typeface="+mn-ea"/>
          <a:cs typeface="+mn-cs"/>
        </a:defRPr>
      </a:lvl2pPr>
      <a:lvl3pPr marL="0" marR="0" indent="0" algn="l" defTabSz="914192" rtl="0" eaLnBrk="1" fontAlgn="auto" latinLnBrk="0" hangingPunct="1">
        <a:lnSpc>
          <a:spcPct val="100000"/>
        </a:lnSpc>
        <a:spcBef>
          <a:spcPts val="0"/>
        </a:spcBef>
        <a:spcAft>
          <a:spcPts val="0"/>
        </a:spcAft>
        <a:buClrTx/>
        <a:buSzPct val="90000"/>
        <a:buFont typeface="Wingdings" panose="05000000000000000000" pitchFamily="2" charset="2"/>
        <a:buNone/>
        <a:tabLst/>
        <a:defRPr sz="1765" kern="1200" spc="0" baseline="0">
          <a:solidFill>
            <a:schemeClr val="tx2"/>
          </a:solidFill>
          <a:latin typeface="+mj-lt"/>
          <a:ea typeface="+mn-ea"/>
          <a:cs typeface="+mn-cs"/>
        </a:defRPr>
      </a:lvl3pPr>
      <a:lvl4pPr marL="0" marR="0" indent="0" algn="l" defTabSz="914192" rtl="0" eaLnBrk="1" fontAlgn="auto" latinLnBrk="0" hangingPunct="1">
        <a:lnSpc>
          <a:spcPct val="100000"/>
        </a:lnSpc>
        <a:spcBef>
          <a:spcPts val="0"/>
        </a:spcBef>
        <a:spcAft>
          <a:spcPts val="0"/>
        </a:spcAft>
        <a:buClrTx/>
        <a:buSzPct val="90000"/>
        <a:buFont typeface="Wingdings" panose="05000000000000000000" pitchFamily="2" charset="2"/>
        <a:buNone/>
        <a:tabLst/>
        <a:defRPr sz="1765" kern="1200" spc="0" baseline="0">
          <a:solidFill>
            <a:schemeClr val="tx1"/>
          </a:solidFill>
          <a:latin typeface="+mn-lt"/>
          <a:ea typeface="+mn-ea"/>
          <a:cs typeface="+mn-cs"/>
        </a:defRPr>
      </a:lvl4pPr>
      <a:lvl5pPr marL="0" marR="0" indent="0" algn="l" defTabSz="914192" rtl="0" eaLnBrk="1" fontAlgn="auto" latinLnBrk="0" hangingPunct="1">
        <a:lnSpc>
          <a:spcPct val="100000"/>
        </a:lnSpc>
        <a:spcBef>
          <a:spcPts val="0"/>
        </a:spcBef>
        <a:spcAft>
          <a:spcPts val="0"/>
        </a:spcAft>
        <a:buClrTx/>
        <a:buSzPct val="90000"/>
        <a:buFont typeface="Wingdings" panose="05000000000000000000" pitchFamily="2" charset="2"/>
        <a:buNone/>
        <a:tabLst/>
        <a:defRPr sz="1175" b="1" kern="1200" spc="0" baseline="0">
          <a:solidFill>
            <a:schemeClr val="tx1"/>
          </a:solidFill>
          <a:latin typeface="+mn-lt"/>
          <a:ea typeface="+mn-ea"/>
          <a:cs typeface="+mn-cs"/>
        </a:defRPr>
      </a:lvl5pPr>
      <a:lvl6pPr marL="2285477" indent="0" algn="l" defTabSz="914192" rtl="0" eaLnBrk="1" latinLnBrk="0" hangingPunct="1">
        <a:spcBef>
          <a:spcPct val="20000"/>
        </a:spcBef>
        <a:buFont typeface="Arial" pitchFamily="34" charset="0"/>
        <a:buNone/>
        <a:defRPr sz="1961" kern="1200">
          <a:solidFill>
            <a:schemeClr val="tx1"/>
          </a:solidFill>
          <a:latin typeface="+mn-lt"/>
          <a:ea typeface="+mn-ea"/>
          <a:cs typeface="+mn-cs"/>
        </a:defRPr>
      </a:lvl6pPr>
      <a:lvl7pPr marL="0" indent="0" algn="l" defTabSz="914192" rtl="0" eaLnBrk="1" latinLnBrk="0" hangingPunct="1">
        <a:lnSpc>
          <a:spcPct val="100000"/>
        </a:lnSpc>
        <a:spcBef>
          <a:spcPts val="0"/>
        </a:spcBef>
        <a:spcAft>
          <a:spcPts val="0"/>
        </a:spcAft>
        <a:buFont typeface="Arial" pitchFamily="34" charset="0"/>
        <a:buNone/>
        <a:defRPr sz="1175"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192" rtl="0" eaLnBrk="1" latinLnBrk="0" hangingPunct="1">
        <a:defRPr sz="1765" kern="1200">
          <a:solidFill>
            <a:schemeClr val="tx1"/>
          </a:solidFill>
          <a:latin typeface="+mn-lt"/>
          <a:ea typeface="+mn-ea"/>
          <a:cs typeface="+mn-cs"/>
        </a:defRPr>
      </a:lvl1pPr>
      <a:lvl2pPr marL="457095" algn="l" defTabSz="914192" rtl="0" eaLnBrk="1" latinLnBrk="0" hangingPunct="1">
        <a:defRPr sz="1765" kern="1200">
          <a:solidFill>
            <a:schemeClr val="tx1"/>
          </a:solidFill>
          <a:latin typeface="+mn-lt"/>
          <a:ea typeface="+mn-ea"/>
          <a:cs typeface="+mn-cs"/>
        </a:defRPr>
      </a:lvl2pPr>
      <a:lvl3pPr marL="914192" algn="l" defTabSz="914192" rtl="0" eaLnBrk="1" latinLnBrk="0" hangingPunct="1">
        <a:defRPr sz="1765" kern="1200">
          <a:solidFill>
            <a:schemeClr val="tx1"/>
          </a:solidFill>
          <a:latin typeface="+mn-lt"/>
          <a:ea typeface="+mn-ea"/>
          <a:cs typeface="+mn-cs"/>
        </a:defRPr>
      </a:lvl3pPr>
      <a:lvl4pPr marL="1371287" algn="l" defTabSz="914192" rtl="0" eaLnBrk="1" latinLnBrk="0" hangingPunct="1">
        <a:defRPr sz="1765" kern="1200">
          <a:solidFill>
            <a:schemeClr val="tx1"/>
          </a:solidFill>
          <a:latin typeface="+mn-lt"/>
          <a:ea typeface="+mn-ea"/>
          <a:cs typeface="+mn-cs"/>
        </a:defRPr>
      </a:lvl4pPr>
      <a:lvl5pPr marL="1828383" algn="l" defTabSz="914192" rtl="0" eaLnBrk="1" latinLnBrk="0" hangingPunct="1">
        <a:defRPr sz="1765" kern="1200">
          <a:solidFill>
            <a:schemeClr val="tx1"/>
          </a:solidFill>
          <a:latin typeface="+mn-lt"/>
          <a:ea typeface="+mn-ea"/>
          <a:cs typeface="+mn-cs"/>
        </a:defRPr>
      </a:lvl5pPr>
      <a:lvl6pPr marL="2285479" algn="l" defTabSz="914192" rtl="0" eaLnBrk="1" latinLnBrk="0" hangingPunct="1">
        <a:defRPr sz="1765" kern="1200">
          <a:solidFill>
            <a:schemeClr val="tx1"/>
          </a:solidFill>
          <a:latin typeface="+mn-lt"/>
          <a:ea typeface="+mn-ea"/>
          <a:cs typeface="+mn-cs"/>
        </a:defRPr>
      </a:lvl6pPr>
      <a:lvl7pPr marL="2742575" algn="l" defTabSz="914192" rtl="0" eaLnBrk="1" latinLnBrk="0" hangingPunct="1">
        <a:defRPr sz="1765" kern="1200">
          <a:solidFill>
            <a:schemeClr val="tx1"/>
          </a:solidFill>
          <a:latin typeface="+mn-lt"/>
          <a:ea typeface="+mn-ea"/>
          <a:cs typeface="+mn-cs"/>
        </a:defRPr>
      </a:lvl7pPr>
      <a:lvl8pPr marL="3199670" algn="l" defTabSz="914192" rtl="0" eaLnBrk="1" latinLnBrk="0" hangingPunct="1">
        <a:defRPr sz="1765" kern="1200">
          <a:solidFill>
            <a:schemeClr val="tx1"/>
          </a:solidFill>
          <a:latin typeface="+mn-lt"/>
          <a:ea typeface="+mn-ea"/>
          <a:cs typeface="+mn-cs"/>
        </a:defRPr>
      </a:lvl8pPr>
      <a:lvl9pPr marL="3656767" algn="l" defTabSz="914192"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1" pos="1349">
          <p15:clr>
            <a:srgbClr val="C35EA4"/>
          </p15:clr>
        </p15:guide>
        <p15:guide id="32" pos="1528">
          <p15:clr>
            <a:srgbClr val="C35EA4"/>
          </p15:clr>
        </p15:guide>
        <p15:guide id="33" pos="2621">
          <p15:clr>
            <a:srgbClr val="C35EA4"/>
          </p15:clr>
        </p15:guide>
        <p15:guide id="34" pos="2765">
          <p15:clr>
            <a:srgbClr val="C35EA4"/>
          </p15:clr>
        </p15:guide>
        <p15:guide id="35" pos="3854">
          <p15:clr>
            <a:srgbClr val="C35EA4"/>
          </p15:clr>
        </p15:guide>
        <p15:guide id="36" pos="4003">
          <p15:clr>
            <a:srgbClr val="C35EA4"/>
          </p15:clr>
        </p15:guide>
        <p15:guide id="37" pos="5083">
          <p15:clr>
            <a:srgbClr val="C35EA4"/>
          </p15:clr>
        </p15:guide>
        <p15:guide id="38" pos="5230">
          <p15:clr>
            <a:srgbClr val="C35EA4"/>
          </p15:clr>
        </p15:guide>
        <p15:guide id="39" pos="6323">
          <p15:clr>
            <a:srgbClr val="C35EA4"/>
          </p15:clr>
        </p15:guide>
        <p15:guide id="40" pos="6469">
          <p15:clr>
            <a:srgbClr val="C35EA4"/>
          </p15:clr>
        </p15:guide>
        <p15:guide id="41" pos="293">
          <p15:clr>
            <a:srgbClr val="F26B43"/>
          </p15:clr>
        </p15:guide>
        <p15:guide id="42" pos="7565">
          <p15:clr>
            <a:srgbClr val="F26B43"/>
          </p15:clr>
        </p15:guide>
        <p15:guide id="43" orient="horz" pos="751">
          <p15:clr>
            <a:srgbClr val="5ACBF0"/>
          </p15:clr>
        </p15:guide>
        <p15:guide id="44" orient="horz" pos="1387">
          <p15:clr>
            <a:srgbClr val="5ACBF0"/>
          </p15:clr>
        </p15:guide>
        <p15:guide id="45" orient="horz" pos="605">
          <p15:clr>
            <a:srgbClr val="5ACBF0"/>
          </p15:clr>
        </p15:guide>
        <p15:guide id="46" orient="horz" pos="1514">
          <p15:clr>
            <a:srgbClr val="5ACBF0"/>
          </p15:clr>
        </p15:guide>
        <p15:guide id="47" orient="horz" pos="2130">
          <p15:clr>
            <a:srgbClr val="5ACBF0"/>
          </p15:clr>
        </p15:guide>
        <p15:guide id="48" orient="horz" pos="2299">
          <p15:clr>
            <a:srgbClr val="5ACBF0"/>
          </p15:clr>
        </p15:guide>
        <p15:guide id="49" orient="horz" pos="283">
          <p15:clr>
            <a:srgbClr val="F26B43"/>
          </p15:clr>
        </p15:guide>
        <p15:guide id="50" orient="horz" pos="4120">
          <p15:clr>
            <a:srgbClr val="F26B43"/>
          </p15:clr>
        </p15:guide>
        <p15:guide id="51" orient="horz" pos="2891">
          <p15:clr>
            <a:srgbClr val="5ACBF0"/>
          </p15:clr>
        </p15:guide>
        <p15:guide id="52" orient="horz" pos="3019">
          <p15:clr>
            <a:srgbClr val="5ACBF0"/>
          </p15:clr>
        </p15:guide>
        <p15:guide id="53" orient="horz" pos="3643">
          <p15:clr>
            <a:srgbClr val="5ACBF0"/>
          </p15:clr>
        </p15:guide>
        <p15:guide id="54" orient="horz" pos="3763">
          <p15:clr>
            <a:srgbClr val="5ACBF0"/>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3" Type="http://schemas.openxmlformats.org/officeDocument/2006/relationships/image" Target="../media/image61.png"/><Relationship Id="rId18" Type="http://schemas.openxmlformats.org/officeDocument/2006/relationships/image" Target="../media/image66.png"/><Relationship Id="rId26" Type="http://schemas.openxmlformats.org/officeDocument/2006/relationships/image" Target="../media/image74.svg"/><Relationship Id="rId39" Type="http://schemas.openxmlformats.org/officeDocument/2006/relationships/image" Target="../media/image87.png"/><Relationship Id="rId21" Type="http://schemas.openxmlformats.org/officeDocument/2006/relationships/image" Target="../media/image69.png"/><Relationship Id="rId34" Type="http://schemas.openxmlformats.org/officeDocument/2006/relationships/image" Target="../media/image82.svg"/><Relationship Id="rId42" Type="http://schemas.openxmlformats.org/officeDocument/2006/relationships/image" Target="../media/image90.svg"/><Relationship Id="rId47" Type="http://schemas.openxmlformats.org/officeDocument/2006/relationships/image" Target="../media/image95.png"/><Relationship Id="rId50" Type="http://schemas.openxmlformats.org/officeDocument/2006/relationships/image" Target="../media/image98.svg"/><Relationship Id="rId55" Type="http://schemas.openxmlformats.org/officeDocument/2006/relationships/image" Target="../media/image103.png"/><Relationship Id="rId7" Type="http://schemas.openxmlformats.org/officeDocument/2006/relationships/image" Target="../media/image55.svg"/><Relationship Id="rId2" Type="http://schemas.openxmlformats.org/officeDocument/2006/relationships/notesSlide" Target="../notesSlides/notesSlide1.xml"/><Relationship Id="rId16" Type="http://schemas.openxmlformats.org/officeDocument/2006/relationships/image" Target="../media/image64.png"/><Relationship Id="rId29" Type="http://schemas.openxmlformats.org/officeDocument/2006/relationships/image" Target="../media/image77.png"/><Relationship Id="rId11" Type="http://schemas.openxmlformats.org/officeDocument/2006/relationships/image" Target="../media/image59.svg"/><Relationship Id="rId24" Type="http://schemas.openxmlformats.org/officeDocument/2006/relationships/image" Target="../media/image72.svg"/><Relationship Id="rId32" Type="http://schemas.openxmlformats.org/officeDocument/2006/relationships/image" Target="../media/image80.svg"/><Relationship Id="rId37" Type="http://schemas.openxmlformats.org/officeDocument/2006/relationships/image" Target="../media/image85.png"/><Relationship Id="rId40" Type="http://schemas.openxmlformats.org/officeDocument/2006/relationships/image" Target="../media/image88.svg"/><Relationship Id="rId45" Type="http://schemas.openxmlformats.org/officeDocument/2006/relationships/image" Target="../media/image93.png"/><Relationship Id="rId53" Type="http://schemas.openxmlformats.org/officeDocument/2006/relationships/image" Target="../media/image101.png"/><Relationship Id="rId58" Type="http://schemas.openxmlformats.org/officeDocument/2006/relationships/image" Target="../media/image106.svg"/><Relationship Id="rId5" Type="http://schemas.openxmlformats.org/officeDocument/2006/relationships/image" Target="../media/image53.png"/><Relationship Id="rId19" Type="http://schemas.openxmlformats.org/officeDocument/2006/relationships/image" Target="../media/image67.png"/><Relationship Id="rId4" Type="http://schemas.openxmlformats.org/officeDocument/2006/relationships/image" Target="../media/image52.svg"/><Relationship Id="rId9" Type="http://schemas.openxmlformats.org/officeDocument/2006/relationships/image" Target="../media/image57.svg"/><Relationship Id="rId14" Type="http://schemas.openxmlformats.org/officeDocument/2006/relationships/image" Target="../media/image62.png"/><Relationship Id="rId22" Type="http://schemas.openxmlformats.org/officeDocument/2006/relationships/image" Target="../media/image70.svg"/><Relationship Id="rId27" Type="http://schemas.openxmlformats.org/officeDocument/2006/relationships/image" Target="../media/image75.png"/><Relationship Id="rId30" Type="http://schemas.openxmlformats.org/officeDocument/2006/relationships/image" Target="../media/image78.svg"/><Relationship Id="rId35" Type="http://schemas.openxmlformats.org/officeDocument/2006/relationships/image" Target="../media/image83.png"/><Relationship Id="rId43" Type="http://schemas.openxmlformats.org/officeDocument/2006/relationships/image" Target="../media/image91.png"/><Relationship Id="rId48" Type="http://schemas.openxmlformats.org/officeDocument/2006/relationships/image" Target="../media/image96.svg"/><Relationship Id="rId56" Type="http://schemas.openxmlformats.org/officeDocument/2006/relationships/image" Target="../media/image104.svg"/><Relationship Id="rId8" Type="http://schemas.openxmlformats.org/officeDocument/2006/relationships/image" Target="../media/image56.png"/><Relationship Id="rId51" Type="http://schemas.openxmlformats.org/officeDocument/2006/relationships/image" Target="../media/image99.png"/><Relationship Id="rId3" Type="http://schemas.openxmlformats.org/officeDocument/2006/relationships/image" Target="../media/image51.png"/><Relationship Id="rId12" Type="http://schemas.openxmlformats.org/officeDocument/2006/relationships/image" Target="../media/image60.png"/><Relationship Id="rId17" Type="http://schemas.openxmlformats.org/officeDocument/2006/relationships/image" Target="../media/image65.png"/><Relationship Id="rId25" Type="http://schemas.openxmlformats.org/officeDocument/2006/relationships/image" Target="../media/image73.png"/><Relationship Id="rId33" Type="http://schemas.openxmlformats.org/officeDocument/2006/relationships/image" Target="../media/image81.png"/><Relationship Id="rId38" Type="http://schemas.openxmlformats.org/officeDocument/2006/relationships/image" Target="../media/image86.svg"/><Relationship Id="rId46" Type="http://schemas.openxmlformats.org/officeDocument/2006/relationships/image" Target="../media/image94.svg"/><Relationship Id="rId20" Type="http://schemas.openxmlformats.org/officeDocument/2006/relationships/image" Target="../media/image68.svg"/><Relationship Id="rId41" Type="http://schemas.openxmlformats.org/officeDocument/2006/relationships/image" Target="../media/image89.png"/><Relationship Id="rId54" Type="http://schemas.openxmlformats.org/officeDocument/2006/relationships/image" Target="../media/image102.svg"/><Relationship Id="rId1" Type="http://schemas.openxmlformats.org/officeDocument/2006/relationships/slideLayout" Target="../slideLayouts/slideLayout15.xml"/><Relationship Id="rId6" Type="http://schemas.openxmlformats.org/officeDocument/2006/relationships/image" Target="../media/image54.png"/><Relationship Id="rId15" Type="http://schemas.openxmlformats.org/officeDocument/2006/relationships/image" Target="../media/image63.svg"/><Relationship Id="rId23" Type="http://schemas.openxmlformats.org/officeDocument/2006/relationships/image" Target="../media/image71.png"/><Relationship Id="rId28" Type="http://schemas.openxmlformats.org/officeDocument/2006/relationships/image" Target="../media/image76.svg"/><Relationship Id="rId36" Type="http://schemas.openxmlformats.org/officeDocument/2006/relationships/image" Target="../media/image84.svg"/><Relationship Id="rId49" Type="http://schemas.openxmlformats.org/officeDocument/2006/relationships/image" Target="../media/image97.png"/><Relationship Id="rId57" Type="http://schemas.openxmlformats.org/officeDocument/2006/relationships/image" Target="../media/image105.png"/><Relationship Id="rId10" Type="http://schemas.openxmlformats.org/officeDocument/2006/relationships/image" Target="../media/image58.png"/><Relationship Id="rId31" Type="http://schemas.openxmlformats.org/officeDocument/2006/relationships/image" Target="../media/image79.png"/><Relationship Id="rId44" Type="http://schemas.openxmlformats.org/officeDocument/2006/relationships/image" Target="../media/image92.svg"/><Relationship Id="rId52" Type="http://schemas.openxmlformats.org/officeDocument/2006/relationships/image" Target="../media/image100.sv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D2D75-75A1-4A0E-B614-FB36C51682F5}"/>
              </a:ext>
            </a:extLst>
          </p:cNvPr>
          <p:cNvSpPr>
            <a:spLocks noGrp="1"/>
          </p:cNvSpPr>
          <p:nvPr>
            <p:ph type="ctrTitle"/>
          </p:nvPr>
        </p:nvSpPr>
        <p:spPr/>
        <p:txBody>
          <a:bodyPr>
            <a:normAutofit fontScale="90000"/>
          </a:bodyPr>
          <a:lstStyle/>
          <a:p>
            <a:pPr>
              <a:lnSpc>
                <a:spcPct val="100000"/>
              </a:lnSpc>
            </a:pPr>
            <a:r>
              <a:rPr lang="en-GB" dirty="0"/>
              <a:t>Dynamics 365 Business Central</a:t>
            </a:r>
            <a:endParaRPr lang="en-GB" sz="3300" dirty="0"/>
          </a:p>
        </p:txBody>
      </p:sp>
      <p:sp>
        <p:nvSpPr>
          <p:cNvPr id="3" name="Subtitle 2">
            <a:extLst>
              <a:ext uri="{FF2B5EF4-FFF2-40B4-BE49-F238E27FC236}">
                <a16:creationId xmlns:a16="http://schemas.microsoft.com/office/drawing/2014/main" id="{24C84BEE-3FF0-4328-852F-C4474454185C}"/>
              </a:ext>
            </a:extLst>
          </p:cNvPr>
          <p:cNvSpPr>
            <a:spLocks noGrp="1"/>
          </p:cNvSpPr>
          <p:nvPr>
            <p:ph type="subTitle" idx="1"/>
          </p:nvPr>
        </p:nvSpPr>
        <p:spPr>
          <a:xfrm>
            <a:off x="838200" y="4533843"/>
            <a:ext cx="9144000" cy="579197"/>
          </a:xfrm>
        </p:spPr>
        <p:txBody>
          <a:bodyPr/>
          <a:lstStyle/>
          <a:p>
            <a:r>
              <a:rPr lang="en-GB" dirty="0"/>
              <a:t>Incremental Group</a:t>
            </a:r>
          </a:p>
        </p:txBody>
      </p:sp>
    </p:spTree>
    <p:extLst>
      <p:ext uri="{BB962C8B-B14F-4D97-AF65-F5344CB8AC3E}">
        <p14:creationId xmlns:p14="http://schemas.microsoft.com/office/powerpoint/2010/main" val="3711408252"/>
      </p:ext>
    </p:extLst>
  </p:cSld>
  <p:clrMapOvr>
    <a:masterClrMapping/>
  </p:clrMapOvr>
  <p:transition>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3F3EA7E-1764-4712-8737-ACDD464B07A0}"/>
              </a:ext>
            </a:extLst>
          </p:cNvPr>
          <p:cNvSpPr>
            <a:spLocks noGrp="1"/>
          </p:cNvSpPr>
          <p:nvPr>
            <p:ph type="title"/>
          </p:nvPr>
        </p:nvSpPr>
        <p:spPr/>
        <p:txBody>
          <a:bodyPr>
            <a:noAutofit/>
          </a:bodyPr>
          <a:lstStyle/>
          <a:p>
            <a:r>
              <a:rPr lang="en-GB" sz="4400" dirty="0"/>
              <a:t>Dynamics 365 Business Central including Manufacturing</a:t>
            </a:r>
          </a:p>
        </p:txBody>
      </p:sp>
      <p:sp>
        <p:nvSpPr>
          <p:cNvPr id="6" name="Rectangle: Rounded Corners 5">
            <a:extLst>
              <a:ext uri="{FF2B5EF4-FFF2-40B4-BE49-F238E27FC236}">
                <a16:creationId xmlns:a16="http://schemas.microsoft.com/office/drawing/2014/main" id="{1BA64C94-49DB-4826-9465-B3508475D570}"/>
              </a:ext>
            </a:extLst>
          </p:cNvPr>
          <p:cNvSpPr/>
          <p:nvPr/>
        </p:nvSpPr>
        <p:spPr bwMode="auto">
          <a:xfrm>
            <a:off x="1812108" y="2575560"/>
            <a:ext cx="8234678" cy="1370752"/>
          </a:xfrm>
          <a:prstGeom prst="roundRect">
            <a:avLst>
              <a:gd name="adj" fmla="val 5438"/>
            </a:avLst>
          </a:prstGeom>
          <a:solidFill>
            <a:srgbClr val="0080C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GB" sz="2400" dirty="0">
                <a:gradFill>
                  <a:gsLst>
                    <a:gs pos="0">
                      <a:srgbClr val="FFFFFF"/>
                    </a:gs>
                    <a:gs pos="100000">
                      <a:srgbClr val="FFFFFF"/>
                    </a:gs>
                  </a:gsLst>
                  <a:lin ang="5400000" scaled="0"/>
                </a:gradFill>
                <a:ea typeface="Segoe UI" pitchFamily="34" charset="0"/>
                <a:cs typeface="Segoe UI" pitchFamily="34" charset="0"/>
              </a:rPr>
              <a:t>Implement D365 BC with Manufacturing </a:t>
            </a:r>
          </a:p>
          <a:p>
            <a:pPr algn="ctr" defTabSz="932472" fontAlgn="base">
              <a:lnSpc>
                <a:spcPct val="90000"/>
              </a:lnSpc>
              <a:spcBef>
                <a:spcPct val="0"/>
              </a:spcBef>
              <a:spcAft>
                <a:spcPct val="0"/>
              </a:spcAft>
            </a:pPr>
            <a:r>
              <a:rPr lang="en-GB" sz="2400" dirty="0">
                <a:gradFill>
                  <a:gsLst>
                    <a:gs pos="0">
                      <a:srgbClr val="FFFFFF"/>
                    </a:gs>
                    <a:gs pos="100000">
                      <a:srgbClr val="FFFFFF"/>
                    </a:gs>
                  </a:gsLst>
                  <a:lin ang="5400000" scaled="0"/>
                </a:gradFill>
                <a:ea typeface="Segoe UI" pitchFamily="34" charset="0"/>
                <a:cs typeface="Segoe UI" pitchFamily="34" charset="0"/>
              </a:rPr>
              <a:t>£35,000 + licenses (premium license required)</a:t>
            </a:r>
          </a:p>
        </p:txBody>
      </p:sp>
      <p:sp>
        <p:nvSpPr>
          <p:cNvPr id="7" name="Rectangle: Rounded Corners 6">
            <a:extLst>
              <a:ext uri="{FF2B5EF4-FFF2-40B4-BE49-F238E27FC236}">
                <a16:creationId xmlns:a16="http://schemas.microsoft.com/office/drawing/2014/main" id="{8038FE82-0C4D-47CD-B390-EF809AED7170}"/>
              </a:ext>
            </a:extLst>
          </p:cNvPr>
          <p:cNvSpPr/>
          <p:nvPr/>
        </p:nvSpPr>
        <p:spPr bwMode="auto">
          <a:xfrm>
            <a:off x="1812108" y="4082143"/>
            <a:ext cx="8234678" cy="1370752"/>
          </a:xfrm>
          <a:prstGeom prst="roundRect">
            <a:avLst>
              <a:gd name="adj" fmla="val 5438"/>
            </a:avLst>
          </a:prstGeom>
          <a:solidFill>
            <a:srgbClr val="0080C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GB" sz="2400" dirty="0">
                <a:gradFill>
                  <a:gsLst>
                    <a:gs pos="0">
                      <a:srgbClr val="FFFFFF"/>
                    </a:gs>
                    <a:gs pos="100000">
                      <a:srgbClr val="FFFFFF"/>
                    </a:gs>
                  </a:gsLst>
                  <a:lin ang="5400000" scaled="0"/>
                </a:gradFill>
                <a:ea typeface="Segoe UI" pitchFamily="34" charset="0"/>
                <a:cs typeface="Segoe UI" pitchFamily="34" charset="0"/>
              </a:rPr>
              <a:t>Timescale – 3 weeks delivery</a:t>
            </a:r>
          </a:p>
        </p:txBody>
      </p:sp>
    </p:spTree>
    <p:extLst>
      <p:ext uri="{BB962C8B-B14F-4D97-AF65-F5344CB8AC3E}">
        <p14:creationId xmlns:p14="http://schemas.microsoft.com/office/powerpoint/2010/main" val="2778859898"/>
      </p:ext>
    </p:extLst>
  </p:cSld>
  <p:clrMapOvr>
    <a:masterClrMapping/>
  </p:clrMapOvr>
  <p:transition>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tagon 12">
            <a:extLst>
              <a:ext uri="{FF2B5EF4-FFF2-40B4-BE49-F238E27FC236}">
                <a16:creationId xmlns:a16="http://schemas.microsoft.com/office/drawing/2014/main" id="{0BDCAF41-8B61-4C5C-A8D0-24B673BB34FF}"/>
              </a:ext>
            </a:extLst>
          </p:cNvPr>
          <p:cNvSpPr/>
          <p:nvPr/>
        </p:nvSpPr>
        <p:spPr>
          <a:xfrm>
            <a:off x="135680" y="2405410"/>
            <a:ext cx="1971841" cy="2476509"/>
          </a:xfrm>
          <a:prstGeom prst="homePlate">
            <a:avLst>
              <a:gd name="adj" fmla="val 8333"/>
            </a:avLst>
          </a:prstGeom>
          <a:solidFill>
            <a:srgbClr val="0080C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16618" tIns="116618" rIns="116618" bIns="116618" rtlCol="0" anchor="t"/>
          <a:lstStyle/>
          <a:p>
            <a:pPr algn="ctr" defTabSz="762242" fontAlgn="base">
              <a:spcBef>
                <a:spcPct val="0"/>
              </a:spcBef>
              <a:spcAft>
                <a:spcPts val="1020"/>
              </a:spcAft>
              <a:buClr>
                <a:prstClr val="white"/>
              </a:buClr>
              <a:buSzPct val="100000"/>
              <a:defRPr/>
            </a:pPr>
            <a:r>
              <a:rPr lang="en-US" sz="1400" b="1" kern="0" dirty="0">
                <a:solidFill>
                  <a:prstClr val="white"/>
                </a:solidFill>
                <a:latin typeface="Arial" panose="020B0604020202020204" pitchFamily="34" charset="0"/>
                <a:ea typeface="Segoe UI" panose="020B0502040204020203" pitchFamily="34" charset="0"/>
                <a:cs typeface="Arial" panose="020B0604020202020204" pitchFamily="34" charset="0"/>
              </a:rPr>
              <a:t>KICK-OFF</a:t>
            </a:r>
          </a:p>
          <a:p>
            <a:pPr marL="147708" indent="-147708" defTabSz="762242" fontAlgn="base">
              <a:spcBef>
                <a:spcPct val="0"/>
              </a:spcBef>
              <a:spcAft>
                <a:spcPts val="255"/>
              </a:spcAft>
              <a:buClr>
                <a:prstClr val="white"/>
              </a:buClr>
              <a:buSzPct val="100000"/>
              <a:buFont typeface="Arial" panose="020B0604020202020204" pitchFamily="34" charset="0"/>
              <a:buChar char="•"/>
              <a:defRPr/>
            </a:pPr>
            <a:r>
              <a:rPr lang="en-GB" sz="900" kern="0" dirty="0">
                <a:solidFill>
                  <a:prstClr val="white"/>
                </a:solidFill>
                <a:latin typeface="Arial" panose="020B0604020202020204" pitchFamily="34" charset="0"/>
                <a:ea typeface="Segoe UI" pitchFamily="34" charset="0"/>
                <a:cs typeface="Arial" panose="020B0604020202020204" pitchFamily="34" charset="0"/>
              </a:rPr>
              <a:t>Set out and agree timelines</a:t>
            </a:r>
          </a:p>
          <a:p>
            <a:pPr marL="147708" indent="-147708" defTabSz="762242" fontAlgn="base">
              <a:spcBef>
                <a:spcPct val="0"/>
              </a:spcBef>
              <a:spcAft>
                <a:spcPts val="255"/>
              </a:spcAft>
              <a:buClr>
                <a:prstClr val="white"/>
              </a:buClr>
              <a:buSzPct val="100000"/>
              <a:buFont typeface="Arial" panose="020B0604020202020204" pitchFamily="34" charset="0"/>
              <a:buChar char="•"/>
              <a:defRPr/>
            </a:pPr>
            <a:r>
              <a:rPr lang="en-GB" sz="900" kern="0" dirty="0">
                <a:solidFill>
                  <a:prstClr val="white"/>
                </a:solidFill>
                <a:latin typeface="Arial" panose="020B0604020202020204" pitchFamily="34" charset="0"/>
                <a:ea typeface="Segoe UI" pitchFamily="34" charset="0"/>
                <a:cs typeface="Arial" panose="020B0604020202020204" pitchFamily="34" charset="0"/>
              </a:rPr>
              <a:t>Set out and agree project processes and outcomes</a:t>
            </a:r>
          </a:p>
          <a:p>
            <a:pPr marL="147708" indent="-147708" defTabSz="762242" fontAlgn="base">
              <a:spcBef>
                <a:spcPct val="0"/>
              </a:spcBef>
              <a:spcAft>
                <a:spcPts val="255"/>
              </a:spcAft>
              <a:buClr>
                <a:prstClr val="white"/>
              </a:buClr>
              <a:buSzPct val="100000"/>
              <a:buFont typeface="Arial" panose="020B0604020202020204" pitchFamily="34" charset="0"/>
              <a:buChar char="•"/>
              <a:defRPr/>
            </a:pPr>
            <a:r>
              <a:rPr lang="en-GB" sz="900" kern="0" dirty="0">
                <a:solidFill>
                  <a:prstClr val="white"/>
                </a:solidFill>
                <a:latin typeface="Arial" panose="020B0604020202020204" pitchFamily="34" charset="0"/>
                <a:ea typeface="Segoe UI" pitchFamily="34" charset="0"/>
                <a:cs typeface="Arial" panose="020B0604020202020204" pitchFamily="34" charset="0"/>
              </a:rPr>
              <a:t>Carry out interviews with key staff</a:t>
            </a:r>
          </a:p>
          <a:p>
            <a:pPr marL="147708" indent="-147708" defTabSz="762242" fontAlgn="base">
              <a:spcBef>
                <a:spcPct val="0"/>
              </a:spcBef>
              <a:spcAft>
                <a:spcPts val="255"/>
              </a:spcAft>
              <a:buClr>
                <a:prstClr val="white"/>
              </a:buClr>
              <a:buSzPct val="100000"/>
              <a:buFont typeface="Arial" panose="020B0604020202020204" pitchFamily="34" charset="0"/>
              <a:buChar char="•"/>
              <a:defRPr/>
            </a:pPr>
            <a:r>
              <a:rPr lang="en-GB" sz="900" kern="0" dirty="0">
                <a:solidFill>
                  <a:prstClr val="white"/>
                </a:solidFill>
                <a:latin typeface="Arial" panose="020B0604020202020204" pitchFamily="34" charset="0"/>
                <a:ea typeface="Segoe UI" pitchFamily="34" charset="0"/>
                <a:cs typeface="Arial" panose="020B0604020202020204" pitchFamily="34" charset="0"/>
              </a:rPr>
              <a:t>Introduce and walk through data templates</a:t>
            </a:r>
          </a:p>
          <a:p>
            <a:pPr marL="147708" indent="-147708" defTabSz="762242" fontAlgn="base">
              <a:spcBef>
                <a:spcPct val="0"/>
              </a:spcBef>
              <a:spcAft>
                <a:spcPts val="255"/>
              </a:spcAft>
              <a:buClr>
                <a:prstClr val="white"/>
              </a:buClr>
              <a:buSzPct val="100000"/>
              <a:buFont typeface="Arial" panose="020B0604020202020204" pitchFamily="34" charset="0"/>
              <a:buChar char="•"/>
              <a:defRPr/>
            </a:pPr>
            <a:r>
              <a:rPr lang="en-GB" sz="900" dirty="0"/>
              <a:t>Discuss how Business Central (BC) postings work to ensure that the principles are understood before completing of the data templates  </a:t>
            </a:r>
            <a:r>
              <a:rPr lang="en-GB" sz="900" kern="0" dirty="0">
                <a:solidFill>
                  <a:prstClr val="white"/>
                </a:solidFill>
                <a:latin typeface="Arial" panose="020B0604020202020204" pitchFamily="34" charset="0"/>
                <a:ea typeface="Segoe UI" pitchFamily="34" charset="0"/>
                <a:cs typeface="Arial" panose="020B0604020202020204" pitchFamily="34" charset="0"/>
              </a:rPr>
              <a:t>	</a:t>
            </a:r>
            <a:endParaRPr lang="en-US" sz="900" kern="0" dirty="0">
              <a:solidFill>
                <a:prstClr val="white"/>
              </a:solidFill>
              <a:latin typeface="Arial" panose="020B0604020202020204" pitchFamily="34" charset="0"/>
              <a:ea typeface="Segoe UI" pitchFamily="34" charset="0"/>
              <a:cs typeface="Arial" panose="020B0604020202020204" pitchFamily="34" charset="0"/>
            </a:endParaRPr>
          </a:p>
        </p:txBody>
      </p:sp>
      <p:sp>
        <p:nvSpPr>
          <p:cNvPr id="9" name="Chevron 13">
            <a:extLst>
              <a:ext uri="{FF2B5EF4-FFF2-40B4-BE49-F238E27FC236}">
                <a16:creationId xmlns:a16="http://schemas.microsoft.com/office/drawing/2014/main" id="{EFBC2719-CD3C-418B-8552-9F1E26CE2A55}"/>
              </a:ext>
            </a:extLst>
          </p:cNvPr>
          <p:cNvSpPr/>
          <p:nvPr/>
        </p:nvSpPr>
        <p:spPr>
          <a:xfrm>
            <a:off x="2150465" y="2406997"/>
            <a:ext cx="1582789" cy="2474922"/>
          </a:xfrm>
          <a:prstGeom prst="chevron">
            <a:avLst>
              <a:gd name="adj" fmla="val 8450"/>
            </a:avLst>
          </a:prstGeom>
          <a:solidFill>
            <a:srgbClr val="0080C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16618" tIns="116618" rIns="38872" bIns="116618" rtlCol="0" anchor="t"/>
          <a:lstStyle/>
          <a:p>
            <a:pPr algn="ctr" defTabSz="762242" fontAlgn="base">
              <a:spcBef>
                <a:spcPct val="0"/>
              </a:spcBef>
              <a:spcAft>
                <a:spcPts val="1020"/>
              </a:spcAft>
              <a:buClr>
                <a:prstClr val="white"/>
              </a:buClr>
              <a:buSzPct val="100000"/>
              <a:defRPr/>
            </a:pPr>
            <a:r>
              <a:rPr lang="en-US" sz="1400" b="1" kern="0" dirty="0">
                <a:solidFill>
                  <a:prstClr val="white"/>
                </a:solidFill>
                <a:latin typeface="Arial" panose="020B0604020202020204" pitchFamily="34" charset="0"/>
                <a:ea typeface="Segoe UI" panose="020B0502040204020203" pitchFamily="34" charset="0"/>
                <a:cs typeface="Arial" panose="020B0604020202020204" pitchFamily="34" charset="0"/>
              </a:rPr>
              <a:t>TENANT SET-UP</a:t>
            </a:r>
          </a:p>
          <a:p>
            <a:pPr marL="147708" indent="-147708" defTabSz="762242" fontAlgn="base">
              <a:spcBef>
                <a:spcPct val="0"/>
              </a:spcBef>
              <a:spcAft>
                <a:spcPts val="255"/>
              </a:spcAft>
              <a:buClr>
                <a:prstClr val="white"/>
              </a:buClr>
              <a:buSzPct val="100000"/>
              <a:buFont typeface="Arial" panose="020B0604020202020204" pitchFamily="34" charset="0"/>
              <a:buChar char="•"/>
              <a:defRPr/>
            </a:pPr>
            <a:r>
              <a:rPr lang="en-US" sz="900" kern="0" dirty="0">
                <a:solidFill>
                  <a:prstClr val="white"/>
                </a:solidFill>
                <a:latin typeface="Arial" panose="020B0604020202020204" pitchFamily="34" charset="0"/>
                <a:ea typeface="Segoe UI" pitchFamily="34" charset="0"/>
                <a:cs typeface="Arial" panose="020B0604020202020204" pitchFamily="34" charset="0"/>
              </a:rPr>
              <a:t>Set up BC Tenant</a:t>
            </a:r>
          </a:p>
          <a:p>
            <a:pPr marL="147708" indent="-147708" defTabSz="762242" fontAlgn="base">
              <a:spcBef>
                <a:spcPct val="0"/>
              </a:spcBef>
              <a:spcAft>
                <a:spcPts val="255"/>
              </a:spcAft>
              <a:buClr>
                <a:prstClr val="white"/>
              </a:buClr>
              <a:buSzPct val="100000"/>
              <a:buFont typeface="Arial" panose="020B0604020202020204" pitchFamily="34" charset="0"/>
              <a:buChar char="•"/>
              <a:defRPr/>
            </a:pPr>
            <a:r>
              <a:rPr lang="en-GB" sz="900" dirty="0"/>
              <a:t>Create user profiles in Dynamics BC (This is all users who will use BC by full name, job role and the type of license required - full/limited.  </a:t>
            </a:r>
          </a:p>
          <a:p>
            <a:pPr marL="147708" indent="-147708" defTabSz="762242" fontAlgn="base">
              <a:spcBef>
                <a:spcPct val="0"/>
              </a:spcBef>
              <a:spcAft>
                <a:spcPts val="255"/>
              </a:spcAft>
              <a:buClr>
                <a:prstClr val="white"/>
              </a:buClr>
              <a:buSzPct val="100000"/>
              <a:buFont typeface="Arial" panose="020B0604020202020204" pitchFamily="34" charset="0"/>
              <a:buChar char="•"/>
              <a:defRPr/>
            </a:pPr>
            <a:endParaRPr lang="en-US" sz="1000" kern="0" dirty="0">
              <a:solidFill>
                <a:prstClr val="white"/>
              </a:solidFill>
              <a:latin typeface="Arial" panose="020B0604020202020204" pitchFamily="34" charset="0"/>
              <a:ea typeface="Segoe UI" pitchFamily="34" charset="0"/>
              <a:cs typeface="Arial" panose="020B0604020202020204" pitchFamily="34" charset="0"/>
            </a:endParaRPr>
          </a:p>
          <a:p>
            <a:pPr defTabSz="762242" fontAlgn="base">
              <a:spcBef>
                <a:spcPct val="0"/>
              </a:spcBef>
              <a:spcAft>
                <a:spcPts val="255"/>
              </a:spcAft>
              <a:buClr>
                <a:prstClr val="white"/>
              </a:buClr>
              <a:buSzPct val="100000"/>
              <a:defRPr/>
            </a:pPr>
            <a:endParaRPr lang="en-US" sz="1000" kern="0" dirty="0">
              <a:solidFill>
                <a:prstClr val="white"/>
              </a:solidFill>
              <a:latin typeface="Arial" panose="020B0604020202020204" pitchFamily="34" charset="0"/>
              <a:ea typeface="Segoe UI" pitchFamily="34" charset="0"/>
              <a:cs typeface="Arial" panose="020B0604020202020204" pitchFamily="34" charset="0"/>
            </a:endParaRPr>
          </a:p>
        </p:txBody>
      </p:sp>
      <p:sp>
        <p:nvSpPr>
          <p:cNvPr id="10" name="Chevron 13">
            <a:extLst>
              <a:ext uri="{FF2B5EF4-FFF2-40B4-BE49-F238E27FC236}">
                <a16:creationId xmlns:a16="http://schemas.microsoft.com/office/drawing/2014/main" id="{E8F653B2-012E-4DAC-B070-DF3CAEE65562}"/>
              </a:ext>
            </a:extLst>
          </p:cNvPr>
          <p:cNvSpPr/>
          <p:nvPr/>
        </p:nvSpPr>
        <p:spPr>
          <a:xfrm>
            <a:off x="3820086" y="2411054"/>
            <a:ext cx="1582789" cy="2470865"/>
          </a:xfrm>
          <a:prstGeom prst="chevron">
            <a:avLst>
              <a:gd name="adj" fmla="val 8450"/>
            </a:avLst>
          </a:prstGeom>
          <a:solidFill>
            <a:srgbClr val="0080C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16618" tIns="116618" rIns="38872" bIns="116618" rtlCol="0" anchor="t"/>
          <a:lstStyle/>
          <a:p>
            <a:pPr algn="ctr" defTabSz="762242" fontAlgn="base">
              <a:spcBef>
                <a:spcPct val="0"/>
              </a:spcBef>
              <a:spcAft>
                <a:spcPts val="1020"/>
              </a:spcAft>
              <a:buClr>
                <a:prstClr val="white"/>
              </a:buClr>
              <a:buSzPct val="100000"/>
              <a:defRPr/>
            </a:pPr>
            <a:r>
              <a:rPr lang="en-US" sz="1400" b="1" kern="0" dirty="0">
                <a:solidFill>
                  <a:prstClr val="white"/>
                </a:solidFill>
                <a:latin typeface="Arial" panose="020B0604020202020204" pitchFamily="34" charset="0"/>
                <a:ea typeface="Segoe UI" panose="020B0502040204020203" pitchFamily="34" charset="0"/>
                <a:cs typeface="Arial" panose="020B0604020202020204" pitchFamily="34" charset="0"/>
              </a:rPr>
              <a:t>DATA TEMPLATES COMPLETED</a:t>
            </a:r>
          </a:p>
          <a:p>
            <a:pPr marL="147708" indent="-147708" defTabSz="762242" fontAlgn="base">
              <a:spcBef>
                <a:spcPct val="0"/>
              </a:spcBef>
              <a:spcAft>
                <a:spcPts val="255"/>
              </a:spcAft>
              <a:buClr>
                <a:prstClr val="white"/>
              </a:buClr>
              <a:buSzPct val="100000"/>
              <a:buFont typeface="Arial" panose="020B0604020202020204" pitchFamily="34" charset="0"/>
              <a:buChar char="•"/>
              <a:defRPr/>
            </a:pPr>
            <a:r>
              <a:rPr lang="en-US" sz="900" kern="0" dirty="0">
                <a:solidFill>
                  <a:prstClr val="white"/>
                </a:solidFill>
                <a:latin typeface="Arial" panose="020B0604020202020204" pitchFamily="34" charset="0"/>
                <a:ea typeface="Segoe UI" pitchFamily="34" charset="0"/>
                <a:cs typeface="Arial" panose="020B0604020202020204" pitchFamily="34" charset="0"/>
              </a:rPr>
              <a:t>Extraction of data from current system</a:t>
            </a:r>
          </a:p>
          <a:p>
            <a:pPr marL="147708" indent="-147708" defTabSz="762242" fontAlgn="base">
              <a:spcBef>
                <a:spcPct val="0"/>
              </a:spcBef>
              <a:spcAft>
                <a:spcPts val="255"/>
              </a:spcAft>
              <a:buClr>
                <a:prstClr val="white"/>
              </a:buClr>
              <a:buSzPct val="100000"/>
              <a:buFont typeface="Arial" panose="020B0604020202020204" pitchFamily="34" charset="0"/>
              <a:buChar char="•"/>
              <a:defRPr/>
            </a:pPr>
            <a:r>
              <a:rPr lang="en-US" sz="900" kern="0" dirty="0">
                <a:solidFill>
                  <a:prstClr val="white"/>
                </a:solidFill>
                <a:latin typeface="Arial" panose="020B0604020202020204" pitchFamily="34" charset="0"/>
                <a:ea typeface="Segoe UI" pitchFamily="34" charset="0"/>
                <a:cs typeface="Arial" panose="020B0604020202020204" pitchFamily="34" charset="0"/>
              </a:rPr>
              <a:t>Fields matched for BC</a:t>
            </a:r>
          </a:p>
          <a:p>
            <a:pPr marL="147708" indent="-147708" defTabSz="762242" fontAlgn="base">
              <a:spcBef>
                <a:spcPct val="0"/>
              </a:spcBef>
              <a:spcAft>
                <a:spcPts val="255"/>
              </a:spcAft>
              <a:buClr>
                <a:prstClr val="white"/>
              </a:buClr>
              <a:buSzPct val="100000"/>
              <a:buFont typeface="Arial" panose="020B0604020202020204" pitchFamily="34" charset="0"/>
              <a:buChar char="•"/>
              <a:defRPr/>
            </a:pPr>
            <a:r>
              <a:rPr lang="en-US" sz="900" kern="0" dirty="0">
                <a:solidFill>
                  <a:prstClr val="white"/>
                </a:solidFill>
                <a:latin typeface="Arial" panose="020B0604020202020204" pitchFamily="34" charset="0"/>
                <a:ea typeface="Segoe UI" pitchFamily="34" charset="0"/>
                <a:cs typeface="Arial" panose="020B0604020202020204" pitchFamily="34" charset="0"/>
              </a:rPr>
              <a:t>Review and clean of data</a:t>
            </a:r>
          </a:p>
          <a:p>
            <a:pPr marL="147708" indent="-147708" defTabSz="762242" fontAlgn="base">
              <a:spcBef>
                <a:spcPct val="0"/>
              </a:spcBef>
              <a:spcAft>
                <a:spcPts val="255"/>
              </a:spcAft>
              <a:buClr>
                <a:prstClr val="white"/>
              </a:buClr>
              <a:buSzPct val="100000"/>
              <a:buFont typeface="Arial" panose="020B0604020202020204" pitchFamily="34" charset="0"/>
              <a:buChar char="•"/>
              <a:defRPr/>
            </a:pPr>
            <a:endParaRPr lang="en-US" sz="1000" kern="0" dirty="0">
              <a:solidFill>
                <a:prstClr val="white"/>
              </a:solidFill>
              <a:latin typeface="Arial" panose="020B0604020202020204" pitchFamily="34" charset="0"/>
              <a:ea typeface="Segoe UI" pitchFamily="34" charset="0"/>
              <a:cs typeface="Arial" panose="020B0604020202020204" pitchFamily="34" charset="0"/>
            </a:endParaRPr>
          </a:p>
          <a:p>
            <a:pPr defTabSz="762242" fontAlgn="base">
              <a:spcBef>
                <a:spcPct val="0"/>
              </a:spcBef>
              <a:spcAft>
                <a:spcPts val="255"/>
              </a:spcAft>
              <a:buClr>
                <a:prstClr val="white"/>
              </a:buClr>
              <a:buSzPct val="100000"/>
              <a:defRPr/>
            </a:pPr>
            <a:endParaRPr lang="en-US" sz="1190" kern="0" dirty="0">
              <a:solidFill>
                <a:prstClr val="white"/>
              </a:solidFill>
              <a:latin typeface="Arial" panose="020B0604020202020204" pitchFamily="34" charset="0"/>
              <a:ea typeface="Segoe UI" pitchFamily="34" charset="0"/>
              <a:cs typeface="Arial" panose="020B0604020202020204" pitchFamily="34" charset="0"/>
            </a:endParaRPr>
          </a:p>
        </p:txBody>
      </p:sp>
      <p:sp>
        <p:nvSpPr>
          <p:cNvPr id="11" name="Chevron 13">
            <a:extLst>
              <a:ext uri="{FF2B5EF4-FFF2-40B4-BE49-F238E27FC236}">
                <a16:creationId xmlns:a16="http://schemas.microsoft.com/office/drawing/2014/main" id="{86A82CFF-665A-41CA-B2F2-4E6E10AC4C08}"/>
              </a:ext>
            </a:extLst>
          </p:cNvPr>
          <p:cNvSpPr/>
          <p:nvPr/>
        </p:nvSpPr>
        <p:spPr>
          <a:xfrm>
            <a:off x="8482723" y="2405410"/>
            <a:ext cx="2160471" cy="2470864"/>
          </a:xfrm>
          <a:prstGeom prst="chevron">
            <a:avLst>
              <a:gd name="adj" fmla="val 8450"/>
            </a:avLst>
          </a:prstGeom>
          <a:solidFill>
            <a:srgbClr val="0080C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16618" tIns="116618" rIns="38872" bIns="116618" rtlCol="0" anchor="t"/>
          <a:lstStyle/>
          <a:p>
            <a:pPr algn="ctr" defTabSz="762242" fontAlgn="base">
              <a:spcBef>
                <a:spcPct val="0"/>
              </a:spcBef>
              <a:spcAft>
                <a:spcPts val="1020"/>
              </a:spcAft>
              <a:buClr>
                <a:prstClr val="white"/>
              </a:buClr>
              <a:buSzPct val="100000"/>
              <a:defRPr/>
            </a:pPr>
            <a:r>
              <a:rPr lang="en-US" sz="1400" b="1" kern="0" dirty="0">
                <a:solidFill>
                  <a:prstClr val="white"/>
                </a:solidFill>
                <a:latin typeface="Arial" panose="020B0604020202020204" pitchFamily="34" charset="0"/>
                <a:ea typeface="Segoe UI" panose="020B0502040204020203" pitchFamily="34" charset="0"/>
                <a:cs typeface="Arial" panose="020B0604020202020204" pitchFamily="34" charset="0"/>
              </a:rPr>
              <a:t>USER FAMILIARISATION</a:t>
            </a:r>
          </a:p>
          <a:p>
            <a:pPr marL="194390" indent="-194390" defTabSz="762242" fontAlgn="base">
              <a:spcBef>
                <a:spcPct val="0"/>
              </a:spcBef>
              <a:spcAft>
                <a:spcPts val="1020"/>
              </a:spcAft>
              <a:buClr>
                <a:prstClr val="white"/>
              </a:buClr>
              <a:buSzPct val="100000"/>
              <a:buFont typeface="Arial" panose="020B0604020202020204" pitchFamily="34" charset="0"/>
              <a:buChar char="•"/>
              <a:defRPr/>
            </a:pPr>
            <a:r>
              <a:rPr lang="en-US" sz="900" kern="0" dirty="0">
                <a:solidFill>
                  <a:prstClr val="white"/>
                </a:solidFill>
                <a:latin typeface="Arial" panose="020B0604020202020204" pitchFamily="34" charset="0"/>
                <a:ea typeface="Segoe UI" pitchFamily="34" charset="0"/>
                <a:cs typeface="Arial" panose="020B0604020202020204" pitchFamily="34" charset="0"/>
              </a:rPr>
              <a:t>Push example quotes, orders, invoices </a:t>
            </a:r>
            <a:r>
              <a:rPr lang="en-US" sz="900" kern="0" dirty="0" err="1">
                <a:solidFill>
                  <a:prstClr val="white"/>
                </a:solidFill>
                <a:latin typeface="Arial" panose="020B0604020202020204" pitchFamily="34" charset="0"/>
                <a:ea typeface="Segoe UI" pitchFamily="34" charset="0"/>
                <a:cs typeface="Arial" panose="020B0604020202020204" pitchFamily="34" charset="0"/>
              </a:rPr>
              <a:t>etc</a:t>
            </a:r>
            <a:r>
              <a:rPr lang="en-US" sz="900" kern="0" dirty="0">
                <a:solidFill>
                  <a:prstClr val="white"/>
                </a:solidFill>
                <a:latin typeface="Arial" panose="020B0604020202020204" pitchFamily="34" charset="0"/>
                <a:ea typeface="Segoe UI" pitchFamily="34" charset="0"/>
                <a:cs typeface="Arial" panose="020B0604020202020204" pitchFamily="34" charset="0"/>
              </a:rPr>
              <a:t> through BC</a:t>
            </a:r>
          </a:p>
          <a:p>
            <a:pPr marL="194390" indent="-194390" defTabSz="762242" fontAlgn="base">
              <a:spcBef>
                <a:spcPct val="0"/>
              </a:spcBef>
              <a:spcAft>
                <a:spcPts val="1020"/>
              </a:spcAft>
              <a:buClr>
                <a:prstClr val="white"/>
              </a:buClr>
              <a:buSzPct val="100000"/>
              <a:buFont typeface="Arial" panose="020B0604020202020204" pitchFamily="34" charset="0"/>
              <a:buChar char="•"/>
              <a:defRPr/>
            </a:pPr>
            <a:r>
              <a:rPr lang="en-US" sz="900" kern="0" dirty="0">
                <a:solidFill>
                  <a:prstClr val="white"/>
                </a:solidFill>
                <a:latin typeface="Arial" panose="020B0604020202020204" pitchFamily="34" charset="0"/>
                <a:ea typeface="Segoe UI" pitchFamily="34" charset="0"/>
                <a:cs typeface="Arial" panose="020B0604020202020204" pitchFamily="34" charset="0"/>
              </a:rPr>
              <a:t>Testing plan used to ensure all users know processes related to their roles</a:t>
            </a:r>
          </a:p>
          <a:p>
            <a:pPr marL="194390" indent="-194390" defTabSz="762242" fontAlgn="base">
              <a:spcBef>
                <a:spcPct val="0"/>
              </a:spcBef>
              <a:spcAft>
                <a:spcPts val="1020"/>
              </a:spcAft>
              <a:buClr>
                <a:prstClr val="white"/>
              </a:buClr>
              <a:buSzPct val="100000"/>
              <a:buFont typeface="Arial" panose="020B0604020202020204" pitchFamily="34" charset="0"/>
              <a:buChar char="•"/>
              <a:defRPr/>
            </a:pPr>
            <a:r>
              <a:rPr lang="en-US" sz="900" kern="0" dirty="0">
                <a:solidFill>
                  <a:prstClr val="white"/>
                </a:solidFill>
                <a:latin typeface="Arial" panose="020B0604020202020204" pitchFamily="34" charset="0"/>
                <a:ea typeface="Segoe UI" pitchFamily="34" charset="0"/>
                <a:cs typeface="Arial" panose="020B0604020202020204" pitchFamily="34" charset="0"/>
              </a:rPr>
              <a:t>Online videos and training guides made available</a:t>
            </a:r>
            <a:endParaRPr lang="en-US" sz="1190" kern="0" dirty="0">
              <a:solidFill>
                <a:prstClr val="white"/>
              </a:solidFill>
              <a:latin typeface="Arial" panose="020B0604020202020204" pitchFamily="34" charset="0"/>
              <a:ea typeface="Segoe UI" pitchFamily="34" charset="0"/>
              <a:cs typeface="Arial" panose="020B0604020202020204" pitchFamily="34" charset="0"/>
            </a:endParaRPr>
          </a:p>
        </p:txBody>
      </p:sp>
      <p:sp>
        <p:nvSpPr>
          <p:cNvPr id="14" name="Arrow: Right 13">
            <a:extLst>
              <a:ext uri="{FF2B5EF4-FFF2-40B4-BE49-F238E27FC236}">
                <a16:creationId xmlns:a16="http://schemas.microsoft.com/office/drawing/2014/main" id="{0B1A3C16-713D-4EA2-90FC-37D2C71ED9B4}"/>
              </a:ext>
            </a:extLst>
          </p:cNvPr>
          <p:cNvSpPr/>
          <p:nvPr/>
        </p:nvSpPr>
        <p:spPr>
          <a:xfrm>
            <a:off x="183901" y="1511419"/>
            <a:ext cx="3737977" cy="715473"/>
          </a:xfrm>
          <a:prstGeom prst="rightArrow">
            <a:avLst/>
          </a:prstGeom>
          <a:solidFill>
            <a:srgbClr val="222B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Open Sans Light" panose="020B0306030504020204" pitchFamily="34" charset="0"/>
                <a:ea typeface="Open Sans Light" panose="020B0306030504020204" pitchFamily="34" charset="0"/>
                <a:cs typeface="Open Sans Light" panose="020B0306030504020204" pitchFamily="34" charset="0"/>
              </a:rPr>
              <a:t>1-3 days</a:t>
            </a:r>
          </a:p>
        </p:txBody>
      </p:sp>
      <p:sp>
        <p:nvSpPr>
          <p:cNvPr id="15" name="Chevron 13">
            <a:extLst>
              <a:ext uri="{FF2B5EF4-FFF2-40B4-BE49-F238E27FC236}">
                <a16:creationId xmlns:a16="http://schemas.microsoft.com/office/drawing/2014/main" id="{D820D047-9C4C-4CBC-AC2A-159DAE819721}"/>
              </a:ext>
            </a:extLst>
          </p:cNvPr>
          <p:cNvSpPr/>
          <p:nvPr/>
        </p:nvSpPr>
        <p:spPr>
          <a:xfrm>
            <a:off x="5443805" y="2406997"/>
            <a:ext cx="1648714" cy="2474922"/>
          </a:xfrm>
          <a:prstGeom prst="chevron">
            <a:avLst>
              <a:gd name="adj" fmla="val 8450"/>
            </a:avLst>
          </a:prstGeom>
          <a:solidFill>
            <a:srgbClr val="0080C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16618" tIns="116618" rIns="38872" bIns="116618" rtlCol="0" anchor="t"/>
          <a:lstStyle/>
          <a:p>
            <a:pPr algn="ctr" defTabSz="762242" fontAlgn="base">
              <a:spcBef>
                <a:spcPct val="0"/>
              </a:spcBef>
              <a:spcAft>
                <a:spcPts val="1020"/>
              </a:spcAft>
              <a:buClr>
                <a:prstClr val="white"/>
              </a:buClr>
              <a:buSzPct val="100000"/>
              <a:defRPr/>
            </a:pPr>
            <a:r>
              <a:rPr lang="en-US" sz="1400" b="1" kern="0" dirty="0">
                <a:solidFill>
                  <a:prstClr val="white"/>
                </a:solidFill>
                <a:latin typeface="Arial" panose="020B0604020202020204" pitchFamily="34" charset="0"/>
                <a:ea typeface="Segoe UI" panose="020B0502040204020203" pitchFamily="34" charset="0"/>
                <a:cs typeface="Arial" panose="020B0604020202020204" pitchFamily="34" charset="0"/>
              </a:rPr>
              <a:t>BC Modules SET-UP</a:t>
            </a:r>
          </a:p>
          <a:p>
            <a:pPr marL="147708" indent="-147708" defTabSz="762242" fontAlgn="base">
              <a:spcBef>
                <a:spcPct val="0"/>
              </a:spcBef>
              <a:spcAft>
                <a:spcPts val="255"/>
              </a:spcAft>
              <a:buClr>
                <a:prstClr val="white"/>
              </a:buClr>
              <a:buSzPct val="100000"/>
              <a:buFont typeface="Arial" panose="020B0604020202020204" pitchFamily="34" charset="0"/>
              <a:buChar char="•"/>
              <a:defRPr/>
            </a:pPr>
            <a:r>
              <a:rPr lang="en-US" sz="900" kern="0" dirty="0">
                <a:solidFill>
                  <a:prstClr val="white"/>
                </a:solidFill>
                <a:latin typeface="Arial" panose="020B0604020202020204" pitchFamily="34" charset="0"/>
                <a:ea typeface="Segoe UI" pitchFamily="34" charset="0"/>
                <a:cs typeface="Arial" panose="020B0604020202020204" pitchFamily="34" charset="0"/>
              </a:rPr>
              <a:t>Import of data from templates</a:t>
            </a:r>
          </a:p>
          <a:p>
            <a:pPr marL="147708" indent="-147708" defTabSz="762242" fontAlgn="base">
              <a:spcBef>
                <a:spcPct val="0"/>
              </a:spcBef>
              <a:spcAft>
                <a:spcPts val="255"/>
              </a:spcAft>
              <a:buClr>
                <a:prstClr val="white"/>
              </a:buClr>
              <a:buSzPct val="100000"/>
              <a:buFont typeface="Arial" panose="020B0604020202020204" pitchFamily="34" charset="0"/>
              <a:buChar char="•"/>
              <a:defRPr/>
            </a:pPr>
            <a:r>
              <a:rPr lang="en-US" sz="900" kern="0" dirty="0">
                <a:solidFill>
                  <a:prstClr val="white"/>
                </a:solidFill>
                <a:latin typeface="Arial" panose="020B0604020202020204" pitchFamily="34" charset="0"/>
                <a:ea typeface="Segoe UI" pitchFamily="34" charset="0"/>
                <a:cs typeface="Arial" panose="020B0604020202020204" pitchFamily="34" charset="0"/>
              </a:rPr>
              <a:t>Set up core capability</a:t>
            </a:r>
          </a:p>
          <a:p>
            <a:pPr marL="147708" indent="-147708" defTabSz="762242" fontAlgn="base">
              <a:spcBef>
                <a:spcPct val="0"/>
              </a:spcBef>
              <a:spcAft>
                <a:spcPts val="255"/>
              </a:spcAft>
              <a:buClr>
                <a:prstClr val="white"/>
              </a:buClr>
              <a:buSzPct val="100000"/>
              <a:buFont typeface="Arial" panose="020B0604020202020204" pitchFamily="34" charset="0"/>
              <a:buChar char="•"/>
              <a:defRPr/>
            </a:pPr>
            <a:r>
              <a:rPr lang="en-US" sz="900" kern="0" dirty="0">
                <a:solidFill>
                  <a:prstClr val="white"/>
                </a:solidFill>
                <a:latin typeface="Arial" panose="020B0604020202020204" pitchFamily="34" charset="0"/>
                <a:ea typeface="Segoe UI" pitchFamily="34" charset="0"/>
                <a:cs typeface="Arial" panose="020B0604020202020204" pitchFamily="34" charset="0"/>
              </a:rPr>
              <a:t>Data validation</a:t>
            </a:r>
          </a:p>
          <a:p>
            <a:pPr marL="147708" indent="-147708" defTabSz="762242" fontAlgn="base">
              <a:spcBef>
                <a:spcPct val="0"/>
              </a:spcBef>
              <a:spcAft>
                <a:spcPts val="255"/>
              </a:spcAft>
              <a:buClr>
                <a:prstClr val="white"/>
              </a:buClr>
              <a:buSzPct val="100000"/>
              <a:buFont typeface="Arial" panose="020B0604020202020204" pitchFamily="34" charset="0"/>
              <a:buChar char="•"/>
              <a:defRPr/>
            </a:pPr>
            <a:r>
              <a:rPr lang="en-US" sz="900" kern="0" dirty="0">
                <a:solidFill>
                  <a:prstClr val="white"/>
                </a:solidFill>
                <a:latin typeface="Arial" panose="020B0604020202020204" pitchFamily="34" charset="0"/>
                <a:ea typeface="Segoe UI" pitchFamily="34" charset="0"/>
                <a:cs typeface="Arial" panose="020B0604020202020204" pitchFamily="34" charset="0"/>
              </a:rPr>
              <a:t>Set up for testing</a:t>
            </a:r>
          </a:p>
          <a:p>
            <a:pPr defTabSz="762242" fontAlgn="base">
              <a:spcBef>
                <a:spcPct val="0"/>
              </a:spcBef>
              <a:spcAft>
                <a:spcPts val="255"/>
              </a:spcAft>
              <a:buClr>
                <a:prstClr val="white"/>
              </a:buClr>
              <a:buSzPct val="100000"/>
              <a:defRPr/>
            </a:pPr>
            <a:endParaRPr lang="en-US" sz="1000" kern="0" dirty="0">
              <a:solidFill>
                <a:prstClr val="white"/>
              </a:solidFill>
              <a:latin typeface="Arial" panose="020B0604020202020204" pitchFamily="34" charset="0"/>
              <a:ea typeface="Segoe UI" pitchFamily="34" charset="0"/>
              <a:cs typeface="Arial" panose="020B0604020202020204" pitchFamily="34" charset="0"/>
            </a:endParaRPr>
          </a:p>
          <a:p>
            <a:pPr defTabSz="762242" fontAlgn="base">
              <a:spcBef>
                <a:spcPct val="0"/>
              </a:spcBef>
              <a:spcAft>
                <a:spcPts val="255"/>
              </a:spcAft>
              <a:buClr>
                <a:prstClr val="white"/>
              </a:buClr>
              <a:buSzPct val="100000"/>
              <a:defRPr/>
            </a:pPr>
            <a:endParaRPr lang="en-US" sz="1190" kern="0" dirty="0">
              <a:solidFill>
                <a:prstClr val="white"/>
              </a:solidFill>
              <a:latin typeface="Arial" panose="020B0604020202020204" pitchFamily="34" charset="0"/>
              <a:ea typeface="Segoe UI" pitchFamily="34" charset="0"/>
              <a:cs typeface="Arial" panose="020B0604020202020204" pitchFamily="34" charset="0"/>
            </a:endParaRPr>
          </a:p>
        </p:txBody>
      </p:sp>
      <p:sp>
        <p:nvSpPr>
          <p:cNvPr id="17" name="Chevron 13">
            <a:extLst>
              <a:ext uri="{FF2B5EF4-FFF2-40B4-BE49-F238E27FC236}">
                <a16:creationId xmlns:a16="http://schemas.microsoft.com/office/drawing/2014/main" id="{87E926A0-6A1B-4F31-8ADD-FBC60A115C7B}"/>
              </a:ext>
            </a:extLst>
          </p:cNvPr>
          <p:cNvSpPr/>
          <p:nvPr/>
        </p:nvSpPr>
        <p:spPr>
          <a:xfrm>
            <a:off x="7092520" y="2411054"/>
            <a:ext cx="1390203" cy="2470864"/>
          </a:xfrm>
          <a:prstGeom prst="chevron">
            <a:avLst>
              <a:gd name="adj" fmla="val 10064"/>
            </a:avLst>
          </a:prstGeom>
          <a:solidFill>
            <a:srgbClr val="0080C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16618" tIns="116618" rIns="38872" bIns="116618" rtlCol="0" anchor="t"/>
          <a:lstStyle/>
          <a:p>
            <a:pPr algn="ctr" defTabSz="762242" fontAlgn="base">
              <a:spcBef>
                <a:spcPct val="0"/>
              </a:spcBef>
              <a:spcAft>
                <a:spcPts val="1020"/>
              </a:spcAft>
              <a:buClr>
                <a:prstClr val="white"/>
              </a:buClr>
              <a:buSzPct val="100000"/>
              <a:defRPr/>
            </a:pPr>
            <a:r>
              <a:rPr lang="en-US" sz="1400" b="1" kern="0" dirty="0">
                <a:solidFill>
                  <a:prstClr val="white"/>
                </a:solidFill>
                <a:latin typeface="Arial" panose="020B0604020202020204" pitchFamily="34" charset="0"/>
                <a:ea typeface="Segoe UI" panose="020B0502040204020203" pitchFamily="34" charset="0"/>
                <a:cs typeface="Arial" panose="020B0604020202020204" pitchFamily="34" charset="0"/>
              </a:rPr>
              <a:t>REVIEW &amp; TRAINING</a:t>
            </a:r>
          </a:p>
          <a:p>
            <a:pPr marL="147708" indent="-147708" defTabSz="762242" fontAlgn="base">
              <a:spcBef>
                <a:spcPct val="0"/>
              </a:spcBef>
              <a:spcAft>
                <a:spcPts val="255"/>
              </a:spcAft>
              <a:buClr>
                <a:prstClr val="white"/>
              </a:buClr>
              <a:buSzPct val="100000"/>
              <a:buFont typeface="Arial" panose="020B0604020202020204" pitchFamily="34" charset="0"/>
              <a:buChar char="•"/>
              <a:defRPr/>
            </a:pPr>
            <a:r>
              <a:rPr lang="en-US" sz="900" kern="0" dirty="0">
                <a:solidFill>
                  <a:prstClr val="white"/>
                </a:solidFill>
                <a:latin typeface="Arial" panose="020B0604020202020204" pitchFamily="34" charset="0"/>
                <a:ea typeface="Segoe UI" pitchFamily="34" charset="0"/>
                <a:cs typeface="Arial" panose="020B0604020202020204" pitchFamily="34" charset="0"/>
              </a:rPr>
              <a:t>Joint review and test of system and data</a:t>
            </a:r>
          </a:p>
          <a:p>
            <a:pPr marL="147708" indent="-147708" defTabSz="762242" fontAlgn="base">
              <a:spcBef>
                <a:spcPct val="0"/>
              </a:spcBef>
              <a:spcAft>
                <a:spcPts val="255"/>
              </a:spcAft>
              <a:buClr>
                <a:prstClr val="white"/>
              </a:buClr>
              <a:buSzPct val="100000"/>
              <a:buFont typeface="Arial" panose="020B0604020202020204" pitchFamily="34" charset="0"/>
              <a:buChar char="•"/>
              <a:defRPr/>
            </a:pPr>
            <a:r>
              <a:rPr lang="en-US" sz="900" kern="0" dirty="0">
                <a:solidFill>
                  <a:prstClr val="white"/>
                </a:solidFill>
                <a:latin typeface="Arial" panose="020B0604020202020204" pitchFamily="34" charset="0"/>
                <a:ea typeface="Segoe UI" pitchFamily="34" charset="0"/>
                <a:cs typeface="Arial" panose="020B0604020202020204" pitchFamily="34" charset="0"/>
              </a:rPr>
              <a:t>Super user training </a:t>
            </a:r>
          </a:p>
          <a:p>
            <a:pPr marL="147708" indent="-147708" defTabSz="762242" fontAlgn="base">
              <a:spcBef>
                <a:spcPct val="0"/>
              </a:spcBef>
              <a:spcAft>
                <a:spcPts val="255"/>
              </a:spcAft>
              <a:buClr>
                <a:prstClr val="white"/>
              </a:buClr>
              <a:buSzPct val="100000"/>
              <a:buFont typeface="Arial" panose="020B0604020202020204" pitchFamily="34" charset="0"/>
              <a:buChar char="•"/>
              <a:defRPr/>
            </a:pPr>
            <a:r>
              <a:rPr lang="en-US" sz="900" kern="0" dirty="0">
                <a:solidFill>
                  <a:prstClr val="white"/>
                </a:solidFill>
                <a:latin typeface="Arial" panose="020B0604020202020204" pitchFamily="34" charset="0"/>
                <a:ea typeface="Segoe UI" pitchFamily="34" charset="0"/>
                <a:cs typeface="Arial" panose="020B0604020202020204" pitchFamily="34" charset="0"/>
              </a:rPr>
              <a:t>UAT</a:t>
            </a:r>
          </a:p>
          <a:p>
            <a:pPr defTabSz="762242" fontAlgn="base">
              <a:spcBef>
                <a:spcPct val="0"/>
              </a:spcBef>
              <a:spcAft>
                <a:spcPts val="255"/>
              </a:spcAft>
              <a:buClr>
                <a:prstClr val="white"/>
              </a:buClr>
              <a:buSzPct val="100000"/>
              <a:defRPr/>
            </a:pPr>
            <a:endParaRPr lang="en-US" sz="1190" kern="0" dirty="0">
              <a:solidFill>
                <a:prstClr val="white"/>
              </a:solidFill>
              <a:latin typeface="Arial" panose="020B0604020202020204" pitchFamily="34" charset="0"/>
              <a:ea typeface="Segoe UI" pitchFamily="34" charset="0"/>
              <a:cs typeface="Arial" panose="020B0604020202020204" pitchFamily="34" charset="0"/>
            </a:endParaRPr>
          </a:p>
        </p:txBody>
      </p:sp>
      <p:sp>
        <p:nvSpPr>
          <p:cNvPr id="18" name="Chevron 13">
            <a:extLst>
              <a:ext uri="{FF2B5EF4-FFF2-40B4-BE49-F238E27FC236}">
                <a16:creationId xmlns:a16="http://schemas.microsoft.com/office/drawing/2014/main" id="{AEA236F6-88C4-4385-A877-848BD01474E7}"/>
              </a:ext>
            </a:extLst>
          </p:cNvPr>
          <p:cNvSpPr/>
          <p:nvPr/>
        </p:nvSpPr>
        <p:spPr>
          <a:xfrm>
            <a:off x="10642410" y="2380056"/>
            <a:ext cx="1390203" cy="2485992"/>
          </a:xfrm>
          <a:prstGeom prst="chevron">
            <a:avLst>
              <a:gd name="adj" fmla="val 12517"/>
            </a:avLst>
          </a:prstGeom>
          <a:solidFill>
            <a:srgbClr val="0080C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16618" tIns="116618" rIns="38872" bIns="116618" rtlCol="0" anchor="t"/>
          <a:lstStyle/>
          <a:p>
            <a:pPr defTabSz="762242" fontAlgn="base">
              <a:spcBef>
                <a:spcPct val="0"/>
              </a:spcBef>
              <a:spcAft>
                <a:spcPts val="1020"/>
              </a:spcAft>
              <a:buClr>
                <a:prstClr val="white"/>
              </a:buClr>
              <a:buSzPct val="100000"/>
              <a:defRPr/>
            </a:pPr>
            <a:r>
              <a:rPr lang="en-US" sz="1587" b="1" kern="0" dirty="0">
                <a:solidFill>
                  <a:prstClr val="white"/>
                </a:solidFill>
                <a:latin typeface="Arial" panose="020B0604020202020204" pitchFamily="34" charset="0"/>
                <a:ea typeface="Segoe UI" panose="020B0502040204020203" pitchFamily="34" charset="0"/>
                <a:cs typeface="Arial" panose="020B0604020202020204" pitchFamily="34" charset="0"/>
              </a:rPr>
              <a:t>GO LIVE</a:t>
            </a:r>
          </a:p>
          <a:p>
            <a:pPr marL="147708" indent="-147708" defTabSz="762242" fontAlgn="base">
              <a:spcBef>
                <a:spcPct val="0"/>
              </a:spcBef>
              <a:spcAft>
                <a:spcPts val="255"/>
              </a:spcAft>
              <a:buClr>
                <a:prstClr val="white"/>
              </a:buClr>
              <a:buSzPct val="100000"/>
              <a:buFont typeface="Arial" panose="020B0604020202020204" pitchFamily="34" charset="0"/>
              <a:buChar char="•"/>
              <a:defRPr/>
            </a:pPr>
            <a:r>
              <a:rPr lang="en-US" sz="1000" kern="0" dirty="0">
                <a:solidFill>
                  <a:prstClr val="white"/>
                </a:solidFill>
                <a:latin typeface="Arial" panose="020B0604020202020204" pitchFamily="34" charset="0"/>
                <a:ea typeface="Segoe UI" pitchFamily="34" charset="0"/>
                <a:cs typeface="Arial" panose="020B0604020202020204" pitchFamily="34" charset="0"/>
              </a:rPr>
              <a:t>Support on site &amp; remotely</a:t>
            </a:r>
          </a:p>
          <a:p>
            <a:pPr defTabSz="762242" fontAlgn="base">
              <a:spcBef>
                <a:spcPct val="0"/>
              </a:spcBef>
              <a:spcAft>
                <a:spcPts val="255"/>
              </a:spcAft>
              <a:buClr>
                <a:prstClr val="white"/>
              </a:buClr>
              <a:buSzPct val="100000"/>
              <a:defRPr/>
            </a:pPr>
            <a:endParaRPr lang="en-US" sz="1000" kern="0" dirty="0">
              <a:solidFill>
                <a:prstClr val="white"/>
              </a:solidFill>
              <a:latin typeface="Arial" panose="020B0604020202020204" pitchFamily="34" charset="0"/>
              <a:ea typeface="Segoe UI" pitchFamily="34" charset="0"/>
              <a:cs typeface="Arial" panose="020B0604020202020204" pitchFamily="34" charset="0"/>
            </a:endParaRPr>
          </a:p>
          <a:p>
            <a:pPr marL="147708" indent="-147708" defTabSz="762242" fontAlgn="base">
              <a:spcBef>
                <a:spcPct val="0"/>
              </a:spcBef>
              <a:spcAft>
                <a:spcPts val="255"/>
              </a:spcAft>
              <a:buClr>
                <a:prstClr val="white"/>
              </a:buClr>
              <a:buSzPct val="100000"/>
              <a:buFont typeface="Arial" panose="020B0604020202020204" pitchFamily="34" charset="0"/>
              <a:buChar char="•"/>
              <a:defRPr/>
            </a:pPr>
            <a:r>
              <a:rPr lang="en-US" sz="1000" kern="0" dirty="0">
                <a:solidFill>
                  <a:prstClr val="white"/>
                </a:solidFill>
                <a:latin typeface="Arial" panose="020B0604020202020204" pitchFamily="34" charset="0"/>
                <a:ea typeface="Segoe UI" pitchFamily="34" charset="0"/>
                <a:cs typeface="Arial" panose="020B0604020202020204" pitchFamily="34" charset="0"/>
              </a:rPr>
              <a:t>Is more training required?</a:t>
            </a:r>
          </a:p>
          <a:p>
            <a:pPr defTabSz="762242" fontAlgn="base">
              <a:spcBef>
                <a:spcPct val="0"/>
              </a:spcBef>
              <a:spcAft>
                <a:spcPts val="255"/>
              </a:spcAft>
              <a:buClr>
                <a:prstClr val="white"/>
              </a:buClr>
              <a:buSzPct val="100000"/>
              <a:defRPr/>
            </a:pPr>
            <a:endParaRPr lang="en-US" sz="1000" kern="0" dirty="0">
              <a:solidFill>
                <a:prstClr val="white"/>
              </a:solidFill>
              <a:latin typeface="Arial" panose="020B0604020202020204" pitchFamily="34" charset="0"/>
              <a:ea typeface="Segoe UI" pitchFamily="34" charset="0"/>
              <a:cs typeface="Arial" panose="020B0604020202020204" pitchFamily="34" charset="0"/>
            </a:endParaRPr>
          </a:p>
          <a:p>
            <a:pPr marL="147708" indent="-147708" defTabSz="762242" fontAlgn="base">
              <a:spcBef>
                <a:spcPct val="0"/>
              </a:spcBef>
              <a:spcAft>
                <a:spcPts val="255"/>
              </a:spcAft>
              <a:buClr>
                <a:prstClr val="white"/>
              </a:buClr>
              <a:buSzPct val="100000"/>
              <a:buFont typeface="Arial" panose="020B0604020202020204" pitchFamily="34" charset="0"/>
              <a:buChar char="•"/>
              <a:defRPr/>
            </a:pPr>
            <a:r>
              <a:rPr lang="en-US" sz="1000" kern="0" dirty="0">
                <a:solidFill>
                  <a:prstClr val="white"/>
                </a:solidFill>
                <a:latin typeface="Arial" panose="020B0604020202020204" pitchFamily="34" charset="0"/>
                <a:ea typeface="Segoe UI" pitchFamily="34" charset="0"/>
                <a:cs typeface="Arial" panose="020B0604020202020204" pitchFamily="34" charset="0"/>
              </a:rPr>
              <a:t>Anything else!</a:t>
            </a:r>
          </a:p>
        </p:txBody>
      </p:sp>
      <p:sp>
        <p:nvSpPr>
          <p:cNvPr id="19" name="Arrow: Right 18">
            <a:extLst>
              <a:ext uri="{FF2B5EF4-FFF2-40B4-BE49-F238E27FC236}">
                <a16:creationId xmlns:a16="http://schemas.microsoft.com/office/drawing/2014/main" id="{7565450F-2F85-49C5-94E2-E2B477B5A250}"/>
              </a:ext>
            </a:extLst>
          </p:cNvPr>
          <p:cNvSpPr/>
          <p:nvPr/>
        </p:nvSpPr>
        <p:spPr>
          <a:xfrm>
            <a:off x="3921878" y="1495160"/>
            <a:ext cx="4413433" cy="747993"/>
          </a:xfrm>
          <a:prstGeom prst="rightArrow">
            <a:avLst/>
          </a:prstGeom>
          <a:solidFill>
            <a:srgbClr val="222B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Open Sans Light" panose="020B0306030504020204" pitchFamily="34" charset="0"/>
                <a:ea typeface="Open Sans Light" panose="020B0306030504020204" pitchFamily="34" charset="0"/>
                <a:cs typeface="Open Sans Light" panose="020B0306030504020204" pitchFamily="34" charset="0"/>
              </a:rPr>
              <a:t>4-12 days</a:t>
            </a:r>
          </a:p>
        </p:txBody>
      </p:sp>
      <p:sp>
        <p:nvSpPr>
          <p:cNvPr id="20" name="Arrow: Right 19">
            <a:extLst>
              <a:ext uri="{FF2B5EF4-FFF2-40B4-BE49-F238E27FC236}">
                <a16:creationId xmlns:a16="http://schemas.microsoft.com/office/drawing/2014/main" id="{0AAEDC4B-A1CF-4F96-83CA-D043B4140E4A}"/>
              </a:ext>
            </a:extLst>
          </p:cNvPr>
          <p:cNvSpPr/>
          <p:nvPr/>
        </p:nvSpPr>
        <p:spPr>
          <a:xfrm>
            <a:off x="8315302" y="1478899"/>
            <a:ext cx="3556194" cy="780511"/>
          </a:xfrm>
          <a:prstGeom prst="rightArrow">
            <a:avLst/>
          </a:prstGeom>
          <a:solidFill>
            <a:srgbClr val="222B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Open Sans Light" panose="020B0306030504020204" pitchFamily="34" charset="0"/>
                <a:ea typeface="Open Sans Light" panose="020B0306030504020204" pitchFamily="34" charset="0"/>
                <a:cs typeface="Open Sans Light" panose="020B0306030504020204" pitchFamily="34" charset="0"/>
              </a:rPr>
              <a:t>12-15 days</a:t>
            </a:r>
          </a:p>
        </p:txBody>
      </p:sp>
      <p:sp>
        <p:nvSpPr>
          <p:cNvPr id="25" name="Arrow: Right 24">
            <a:extLst>
              <a:ext uri="{FF2B5EF4-FFF2-40B4-BE49-F238E27FC236}">
                <a16:creationId xmlns:a16="http://schemas.microsoft.com/office/drawing/2014/main" id="{8D8D11E0-6ADC-43D0-8192-1A4CD6DCC802}"/>
              </a:ext>
            </a:extLst>
          </p:cNvPr>
          <p:cNvSpPr/>
          <p:nvPr/>
        </p:nvSpPr>
        <p:spPr>
          <a:xfrm>
            <a:off x="135680" y="4866048"/>
            <a:ext cx="11817289" cy="780511"/>
          </a:xfrm>
          <a:prstGeom prst="rightArrow">
            <a:avLst/>
          </a:prstGeom>
          <a:solidFill>
            <a:srgbClr val="222B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Open Sans Light" panose="020B0306030504020204" pitchFamily="34" charset="0"/>
                <a:ea typeface="Open Sans Light" panose="020B0306030504020204" pitchFamily="34" charset="0"/>
                <a:cs typeface="Open Sans Light" panose="020B0306030504020204" pitchFamily="34" charset="0"/>
              </a:rPr>
              <a:t>FEEDBACK &amp; COMMUNICATION</a:t>
            </a:r>
          </a:p>
        </p:txBody>
      </p:sp>
      <p:sp>
        <p:nvSpPr>
          <p:cNvPr id="26" name="object 6">
            <a:extLst>
              <a:ext uri="{FF2B5EF4-FFF2-40B4-BE49-F238E27FC236}">
                <a16:creationId xmlns:a16="http://schemas.microsoft.com/office/drawing/2014/main" id="{607065AD-900B-4F51-8022-A67D4C64C0CF}"/>
              </a:ext>
            </a:extLst>
          </p:cNvPr>
          <p:cNvSpPr txBox="1">
            <a:spLocks/>
          </p:cNvSpPr>
          <p:nvPr/>
        </p:nvSpPr>
        <p:spPr>
          <a:xfrm>
            <a:off x="480391" y="454577"/>
            <a:ext cx="10515600" cy="949919"/>
          </a:xfrm>
          <a:prstGeom prst="rect">
            <a:avLst/>
          </a:prstGeom>
        </p:spPr>
        <p:txBody>
          <a:bodyPr vert="horz" wrap="square" lIns="0" tIns="122471" rIns="0" bIns="0" rtlCol="0" anchor="t">
            <a:spAutoFit/>
          </a:bodyPr>
          <a:lstStyle>
            <a:lvl1pPr algn="l" defTabSz="914382" rtl="0" eaLnBrk="1" latinLnBrk="0" hangingPunct="1">
              <a:lnSpc>
                <a:spcPct val="75000"/>
              </a:lnSpc>
              <a:spcBef>
                <a:spcPct val="0"/>
              </a:spcBef>
              <a:buNone/>
              <a:defRPr sz="2600" b="0" i="0" kern="1200">
                <a:solidFill>
                  <a:schemeClr val="tx1"/>
                </a:solidFill>
                <a:latin typeface="+mj-lt"/>
                <a:ea typeface="+mj-ea"/>
                <a:cs typeface="+mj-cs"/>
              </a:defRPr>
            </a:lvl1pPr>
          </a:lstStyle>
          <a:p>
            <a:pPr marL="11184" marR="4476">
              <a:lnSpc>
                <a:spcPts val="3175"/>
              </a:lnSpc>
            </a:pPr>
            <a:r>
              <a:rPr lang="en-GB" sz="3200" b="1" dirty="0">
                <a:solidFill>
                  <a:srgbClr val="003A70"/>
                </a:solidFill>
                <a:latin typeface="Open Inc Light" panose="020B0306030504020204" pitchFamily="34" charset="0"/>
                <a:ea typeface="Open Inc Light" panose="020B0306030504020204" pitchFamily="34" charset="0"/>
                <a:cs typeface="Open Inc Light" panose="020B0306030504020204" pitchFamily="34" charset="0"/>
              </a:rPr>
              <a:t>D365 BUSINESS CENTRAL</a:t>
            </a:r>
            <a:br>
              <a:rPr lang="en-GB" sz="3200" b="1" dirty="0">
                <a:solidFill>
                  <a:srgbClr val="0070C0"/>
                </a:solidFill>
                <a:latin typeface="Open Inc Light" panose="020B0306030504020204" pitchFamily="34" charset="0"/>
                <a:ea typeface="Open Inc Light" panose="020B0306030504020204" pitchFamily="34" charset="0"/>
                <a:cs typeface="Open Inc Light" panose="020B0306030504020204" pitchFamily="34" charset="0"/>
              </a:rPr>
            </a:br>
            <a:r>
              <a:rPr lang="en-GB" sz="3200" b="1" spc="-23" dirty="0">
                <a:solidFill>
                  <a:srgbClr val="0080C9"/>
                </a:solidFill>
                <a:latin typeface="Open Inc Light" panose="020B0306030504020204" pitchFamily="34" charset="0"/>
                <a:ea typeface="Open Inc Light" panose="020B0306030504020204" pitchFamily="34" charset="0"/>
                <a:cs typeface="Open Inc Light" panose="020B0306030504020204" pitchFamily="34" charset="0"/>
              </a:rPr>
              <a:t>Project Timeline</a:t>
            </a:r>
          </a:p>
        </p:txBody>
      </p:sp>
    </p:spTree>
    <p:extLst>
      <p:ext uri="{BB962C8B-B14F-4D97-AF65-F5344CB8AC3E}">
        <p14:creationId xmlns:p14="http://schemas.microsoft.com/office/powerpoint/2010/main" val="2479212198"/>
      </p:ext>
    </p:extLst>
  </p:cSld>
  <p:clrMapOvr>
    <a:masterClrMapping/>
  </p:clrMapOvr>
  <p:transition>
    <p:fade thruBlk="1"/>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80C9"/>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E27609E-BAB8-473E-A195-9BE6709B2B7E}"/>
              </a:ext>
            </a:extLst>
          </p:cNvPr>
          <p:cNvSpPr/>
          <p:nvPr/>
        </p:nvSpPr>
        <p:spPr>
          <a:xfrm>
            <a:off x="7948031" y="6317377"/>
            <a:ext cx="1303035" cy="540623"/>
          </a:xfrm>
          <a:prstGeom prst="rect">
            <a:avLst/>
          </a:prstGeom>
          <a:solidFill>
            <a:srgbClr val="0080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itle 32"/>
          <p:cNvSpPr>
            <a:spLocks noGrp="1"/>
          </p:cNvSpPr>
          <p:nvPr>
            <p:ph type="title" idx="4294967295"/>
          </p:nvPr>
        </p:nvSpPr>
        <p:spPr>
          <a:xfrm>
            <a:off x="904577" y="-42433"/>
            <a:ext cx="8355248" cy="885391"/>
          </a:xfrm>
        </p:spPr>
        <p:txBody>
          <a:bodyPr>
            <a:normAutofit/>
          </a:bodyPr>
          <a:lstStyle/>
          <a:p>
            <a:pPr algn="ctr">
              <a:lnSpc>
                <a:spcPts val="3137"/>
              </a:lnSpc>
            </a:pPr>
            <a:r>
              <a:rPr lang="en-US" sz="3200" spc="0" dirty="0">
                <a:solidFill>
                  <a:schemeClr val="bg1"/>
                </a:solidFill>
              </a:rPr>
              <a:t>Core capability delivered</a:t>
            </a:r>
          </a:p>
        </p:txBody>
      </p:sp>
      <p:cxnSp>
        <p:nvCxnSpPr>
          <p:cNvPr id="316" name="Straight Connector 75"/>
          <p:cNvCxnSpPr/>
          <p:nvPr/>
        </p:nvCxnSpPr>
        <p:spPr>
          <a:xfrm>
            <a:off x="376854" y="719436"/>
            <a:ext cx="8516036" cy="0"/>
          </a:xfrm>
          <a:prstGeom prst="line">
            <a:avLst/>
          </a:prstGeom>
          <a:ln>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9" name="TextBox 76"/>
          <p:cNvSpPr txBox="1"/>
          <p:nvPr/>
        </p:nvSpPr>
        <p:spPr>
          <a:xfrm>
            <a:off x="4170278" y="620405"/>
            <a:ext cx="929188" cy="190087"/>
          </a:xfrm>
          <a:prstGeom prst="rect">
            <a:avLst/>
          </a:prstGeom>
          <a:solidFill>
            <a:srgbClr val="0080C9"/>
          </a:solidFill>
        </p:spPr>
        <p:txBody>
          <a:bodyPr wrap="square" lIns="0" tIns="0" rIns="0" bIns="0" rtlCol="0" anchor="ctr">
            <a:spAutoFit/>
          </a:bodyPr>
          <a:lstStyle/>
          <a:p>
            <a:pPr marL="0" marR="0" lvl="0" indent="0" algn="ctr" defTabSz="1340582" rtl="0" eaLnBrk="1" fontAlgn="auto" latinLnBrk="0" hangingPunct="1">
              <a:lnSpc>
                <a:spcPct val="90000"/>
              </a:lnSpc>
              <a:spcBef>
                <a:spcPts val="0"/>
              </a:spcBef>
              <a:spcAft>
                <a:spcPts val="880"/>
              </a:spcAft>
              <a:buClrTx/>
              <a:buSzTx/>
              <a:buFontTx/>
              <a:buNone/>
              <a:tabLst/>
              <a:defRPr/>
            </a:pPr>
            <a:r>
              <a:rPr kumimoji="0" lang="en-US" sz="1372" b="1" i="0" u="none" strike="noStrike" kern="1200" cap="none" spc="0" normalizeH="0" baseline="0" noProof="0" dirty="0">
                <a:ln>
                  <a:noFill/>
                </a:ln>
                <a:solidFill>
                  <a:srgbClr val="FFFFFF"/>
                </a:solidFill>
                <a:effectLst/>
                <a:uLnTx/>
                <a:uFillTx/>
                <a:latin typeface="Segoe UI"/>
                <a:ea typeface="+mn-ea"/>
                <a:cs typeface="+mn-cs"/>
              </a:rPr>
              <a:t>FINANCE</a:t>
            </a:r>
          </a:p>
        </p:txBody>
      </p:sp>
      <p:sp>
        <p:nvSpPr>
          <p:cNvPr id="37" name="TextBox 177"/>
          <p:cNvSpPr txBox="1"/>
          <p:nvPr/>
        </p:nvSpPr>
        <p:spPr>
          <a:xfrm>
            <a:off x="1031267" y="1578043"/>
            <a:ext cx="330975" cy="325858"/>
          </a:xfrm>
          <a:prstGeom prst="rect">
            <a:avLst/>
          </a:prstGeom>
          <a:noFill/>
        </p:spPr>
        <p:txBody>
          <a:bodyPr wrap="square" lIns="0" tIns="0" rIns="0" bIns="0" rtlCol="0">
            <a:spAutoFit/>
          </a:bodyPr>
          <a:lstStyle/>
          <a:p>
            <a:pPr marL="0" marR="0" lvl="0" indent="0" algn="ctr" defTabSz="914049" rtl="0" eaLnBrk="1" fontAlgn="auto" latinLnBrk="0" hangingPunct="1">
              <a:lnSpc>
                <a:spcPct val="90000"/>
              </a:lnSpc>
              <a:spcBef>
                <a:spcPts val="0"/>
              </a:spcBef>
              <a:spcAft>
                <a:spcPts val="0"/>
              </a:spcAft>
              <a:buClrTx/>
              <a:buSzTx/>
              <a:buFontTx/>
              <a:buNone/>
              <a:tabLst/>
              <a:defRPr/>
            </a:pPr>
            <a:r>
              <a:rPr kumimoji="0" lang="en-US" sz="784" b="0" i="0" u="none" strike="noStrike" kern="1200" cap="none" spc="0" normalizeH="0" baseline="0" noProof="0" dirty="0">
                <a:ln>
                  <a:noFill/>
                </a:ln>
                <a:solidFill>
                  <a:srgbClr val="FFFFFF"/>
                </a:solidFill>
                <a:effectLst/>
                <a:uLnTx/>
                <a:uFillTx/>
                <a:latin typeface="Segoe UI"/>
                <a:ea typeface="+mn-ea"/>
                <a:cs typeface="Segoe UI Semilight" panose="020B0402040204020203" pitchFamily="34" charset="0"/>
              </a:rPr>
              <a:t>Bank Reconciliation</a:t>
            </a:r>
          </a:p>
        </p:txBody>
      </p:sp>
      <p:pic>
        <p:nvPicPr>
          <p:cNvPr id="38" name="Graphic 7" descr="Books"/>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05771" y="784873"/>
            <a:ext cx="290655" cy="290653"/>
          </a:xfrm>
          <a:prstGeom prst="rect">
            <a:avLst/>
          </a:prstGeom>
          <a:effectLst/>
        </p:spPr>
      </p:pic>
      <p:sp>
        <p:nvSpPr>
          <p:cNvPr id="43" name="TextBox 187"/>
          <p:cNvSpPr txBox="1"/>
          <p:nvPr/>
        </p:nvSpPr>
        <p:spPr>
          <a:xfrm>
            <a:off x="564132" y="1107890"/>
            <a:ext cx="341014" cy="217243"/>
          </a:xfrm>
          <a:prstGeom prst="rect">
            <a:avLst/>
          </a:prstGeom>
          <a:noFill/>
        </p:spPr>
        <p:txBody>
          <a:bodyPr wrap="none" lIns="0" tIns="0" rIns="0" bIns="0" rtlCol="0">
            <a:spAutoFit/>
          </a:bodyPr>
          <a:lstStyle/>
          <a:p>
            <a:pPr marL="0" marR="0" lvl="0" indent="0" algn="ctr" defTabSz="914049" rtl="0" eaLnBrk="1" fontAlgn="auto" latinLnBrk="0" hangingPunct="1">
              <a:lnSpc>
                <a:spcPct val="90000"/>
              </a:lnSpc>
              <a:spcBef>
                <a:spcPts val="0"/>
              </a:spcBef>
              <a:spcAft>
                <a:spcPts val="0"/>
              </a:spcAft>
              <a:buClrTx/>
              <a:buSzTx/>
              <a:buFontTx/>
              <a:buNone/>
              <a:tabLst/>
              <a:defRPr/>
            </a:pPr>
            <a:r>
              <a:rPr kumimoji="0" lang="en-US" sz="784" b="0" i="0" u="none" strike="noStrike" kern="1200" cap="none" spc="0" normalizeH="0" baseline="0" noProof="0" dirty="0">
                <a:ln>
                  <a:noFill/>
                </a:ln>
                <a:solidFill>
                  <a:srgbClr val="FFFFFF"/>
                </a:solidFill>
                <a:effectLst/>
                <a:uLnTx/>
                <a:uFillTx/>
                <a:latin typeface="Segoe UI"/>
                <a:ea typeface="+mn-ea"/>
                <a:cs typeface="Segoe UI Semilight" panose="020B0402040204020203" pitchFamily="34" charset="0"/>
              </a:rPr>
              <a:t>General</a:t>
            </a:r>
          </a:p>
          <a:p>
            <a:pPr marL="0" marR="0" lvl="0" indent="0" algn="ctr" defTabSz="914049" rtl="0" eaLnBrk="1" fontAlgn="auto" latinLnBrk="0" hangingPunct="1">
              <a:lnSpc>
                <a:spcPct val="90000"/>
              </a:lnSpc>
              <a:spcBef>
                <a:spcPts val="0"/>
              </a:spcBef>
              <a:spcAft>
                <a:spcPts val="0"/>
              </a:spcAft>
              <a:buClrTx/>
              <a:buSzTx/>
              <a:buFontTx/>
              <a:buNone/>
              <a:tabLst/>
              <a:defRPr/>
            </a:pPr>
            <a:r>
              <a:rPr kumimoji="0" lang="en-US" sz="784" b="0" i="0" u="none" strike="noStrike" kern="1200" cap="none" spc="0" normalizeH="0" baseline="0" noProof="0" dirty="0">
                <a:ln>
                  <a:noFill/>
                </a:ln>
                <a:solidFill>
                  <a:srgbClr val="FFFFFF"/>
                </a:solidFill>
                <a:effectLst/>
                <a:uLnTx/>
                <a:uFillTx/>
                <a:latin typeface="Segoe UI"/>
                <a:ea typeface="+mn-ea"/>
                <a:cs typeface="Segoe UI Semilight" panose="020B0402040204020203" pitchFamily="34" charset="0"/>
              </a:rPr>
              <a:t>Ledger</a:t>
            </a:r>
          </a:p>
        </p:txBody>
      </p:sp>
      <p:pic>
        <p:nvPicPr>
          <p:cNvPr id="246" name="Picture 24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336593" y="132421"/>
            <a:ext cx="381677" cy="381677"/>
          </a:xfrm>
          <a:prstGeom prst="rect">
            <a:avLst/>
          </a:prstGeom>
        </p:spPr>
      </p:pic>
      <p:sp>
        <p:nvSpPr>
          <p:cNvPr id="135" name="Rectangle 134">
            <a:extLst>
              <a:ext uri="{FF2B5EF4-FFF2-40B4-BE49-F238E27FC236}">
                <a16:creationId xmlns:a16="http://schemas.microsoft.com/office/drawing/2014/main" id="{9393DA63-FBD5-4793-A492-1D57912AC05A}"/>
              </a:ext>
            </a:extLst>
          </p:cNvPr>
          <p:cNvSpPr/>
          <p:nvPr/>
        </p:nvSpPr>
        <p:spPr bwMode="auto">
          <a:xfrm>
            <a:off x="9240521" y="3862"/>
            <a:ext cx="2973774" cy="6857027"/>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784"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6" name="Freeform 282">
            <a:extLst>
              <a:ext uri="{FF2B5EF4-FFF2-40B4-BE49-F238E27FC236}">
                <a16:creationId xmlns:a16="http://schemas.microsoft.com/office/drawing/2014/main" id="{0A7D32E6-3B21-4672-9975-AC5E1C7C6362}"/>
              </a:ext>
            </a:extLst>
          </p:cNvPr>
          <p:cNvSpPr/>
          <p:nvPr/>
        </p:nvSpPr>
        <p:spPr bwMode="auto">
          <a:xfrm rot="16200000">
            <a:off x="7693282" y="2920084"/>
            <a:ext cx="4809169" cy="1009492"/>
          </a:xfrm>
          <a:custGeom>
            <a:avLst/>
            <a:gdLst>
              <a:gd name="connsiteX0" fmla="*/ 0 w 10304216"/>
              <a:gd name="connsiteY0" fmla="*/ 0 h 3188251"/>
              <a:gd name="connsiteX1" fmla="*/ 10304216 w 10304216"/>
              <a:gd name="connsiteY1" fmla="*/ 0 h 3188251"/>
              <a:gd name="connsiteX2" fmla="*/ 10214446 w 10304216"/>
              <a:gd name="connsiteY2" fmla="*/ 175274 h 3188251"/>
              <a:gd name="connsiteX3" fmla="*/ 5152108 w 10304216"/>
              <a:gd name="connsiteY3" fmla="*/ 3188251 h 3188251"/>
              <a:gd name="connsiteX4" fmla="*/ 89770 w 10304216"/>
              <a:gd name="connsiteY4" fmla="*/ 175274 h 3188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04216" h="3188251">
                <a:moveTo>
                  <a:pt x="0" y="0"/>
                </a:moveTo>
                <a:lnTo>
                  <a:pt x="10304216" y="0"/>
                </a:lnTo>
                <a:lnTo>
                  <a:pt x="10214446" y="175274"/>
                </a:lnTo>
                <a:cubicBezTo>
                  <a:pt x="9239525" y="1969939"/>
                  <a:pt x="7338093" y="3188251"/>
                  <a:pt x="5152108" y="3188251"/>
                </a:cubicBezTo>
                <a:cubicBezTo>
                  <a:pt x="2966124" y="3188251"/>
                  <a:pt x="1064691" y="1969939"/>
                  <a:pt x="89770" y="175274"/>
                </a:cubicBezTo>
                <a:close/>
              </a:path>
            </a:pathLst>
          </a:custGeom>
          <a:noFill/>
          <a:ln w="38100" cap="rnd">
            <a:solidFill>
              <a:schemeClr val="bg1">
                <a:lumMod val="50000"/>
              </a:schemeClr>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784"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7" name="Rectangle 136">
            <a:extLst>
              <a:ext uri="{FF2B5EF4-FFF2-40B4-BE49-F238E27FC236}">
                <a16:creationId xmlns:a16="http://schemas.microsoft.com/office/drawing/2014/main" id="{B70E4DBA-97D4-4E99-B2E3-EC73F82E5ADB}"/>
              </a:ext>
            </a:extLst>
          </p:cNvPr>
          <p:cNvSpPr/>
          <p:nvPr/>
        </p:nvSpPr>
        <p:spPr bwMode="auto">
          <a:xfrm>
            <a:off x="9494402" y="495943"/>
            <a:ext cx="456009" cy="5857771"/>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784"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66" name="Oval 165">
            <a:extLst>
              <a:ext uri="{FF2B5EF4-FFF2-40B4-BE49-F238E27FC236}">
                <a16:creationId xmlns:a16="http://schemas.microsoft.com/office/drawing/2014/main" id="{92C4F50A-94E2-4CC4-8397-F29DAD02EBA6}"/>
              </a:ext>
            </a:extLst>
          </p:cNvPr>
          <p:cNvSpPr/>
          <p:nvPr/>
        </p:nvSpPr>
        <p:spPr bwMode="auto">
          <a:xfrm>
            <a:off x="10196200" y="2369097"/>
            <a:ext cx="764148" cy="766162"/>
          </a:xfrm>
          <a:prstGeom prst="ellipse">
            <a:avLst/>
          </a:prstGeom>
          <a:solidFill>
            <a:srgbClr val="0080C9"/>
          </a:solidFill>
          <a:ln w="28575" cap="flat" cmpd="sng" algn="ctr">
            <a:solidFill>
              <a:schemeClr val="bg1"/>
            </a:solidFill>
            <a:prstDash val="solid"/>
            <a:miter lim="8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3751" rtl="0" eaLnBrk="1" fontAlgn="base" latinLnBrk="0" hangingPunct="1">
              <a:lnSpc>
                <a:spcPct val="95000"/>
              </a:lnSpc>
              <a:spcBef>
                <a:spcPct val="0"/>
              </a:spcBef>
              <a:spcAft>
                <a:spcPct val="0"/>
              </a:spcAft>
              <a:buClrTx/>
              <a:buSzTx/>
              <a:buFontTx/>
              <a:buNone/>
              <a:tabLst/>
              <a:defRPr/>
            </a:pPr>
            <a:endParaRPr kumimoji="0" lang="en-US" sz="784" b="0" i="0" u="none" strike="noStrike" kern="0" cap="none" spc="49" normalizeH="0" baseline="0" noProof="0">
              <a:ln>
                <a:noFill/>
              </a:ln>
              <a:solidFill>
                <a:srgbClr val="FFFFFF"/>
              </a:solidFill>
              <a:effectLst/>
              <a:uLnTx/>
              <a:uFillTx/>
              <a:latin typeface="Segoe UI"/>
              <a:ea typeface="+mn-ea"/>
              <a:cs typeface="Segoe UI" panose="020B0502040204020203" pitchFamily="34" charset="0"/>
            </a:endParaRPr>
          </a:p>
        </p:txBody>
      </p:sp>
      <p:sp>
        <p:nvSpPr>
          <p:cNvPr id="165" name="Text Placeholder 11">
            <a:extLst>
              <a:ext uri="{FF2B5EF4-FFF2-40B4-BE49-F238E27FC236}">
                <a16:creationId xmlns:a16="http://schemas.microsoft.com/office/drawing/2014/main" id="{05FF1CB1-03A2-40FB-852D-D9C93ED1C186}"/>
              </a:ext>
            </a:extLst>
          </p:cNvPr>
          <p:cNvSpPr txBox="1">
            <a:spLocks/>
          </p:cNvSpPr>
          <p:nvPr/>
        </p:nvSpPr>
        <p:spPr>
          <a:xfrm>
            <a:off x="10912446" y="2438183"/>
            <a:ext cx="1253508" cy="506901"/>
          </a:xfrm>
          <a:prstGeom prst="rect">
            <a:avLst/>
          </a:prstGeom>
        </p:spPr>
        <p:txBody>
          <a:bodyPr vert="horz" wrap="square" lIns="143428" tIns="89642" rIns="143428" bIns="89642" rtlCol="0">
            <a:sp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2"/>
                    </a:gs>
                    <a:gs pos="99000">
                      <a:schemeClr val="tx2"/>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67" rtl="0" eaLnBrk="1" fontAlgn="auto" latinLnBrk="0" hangingPunct="1">
              <a:lnSpc>
                <a:spcPct val="90000"/>
              </a:lnSpc>
              <a:spcBef>
                <a:spcPts val="1765"/>
              </a:spcBef>
              <a:spcAft>
                <a:spcPts val="0"/>
              </a:spcAft>
              <a:buClrTx/>
              <a:buSzPct val="90000"/>
              <a:buFont typeface="Arial" pitchFamily="34" charset="0"/>
              <a:buNone/>
              <a:tabLst/>
              <a:defRPr/>
            </a:pPr>
            <a:r>
              <a:rPr kumimoji="0" lang="en-US" sz="1176" b="0" i="0" u="none" strike="noStrike" kern="1200" cap="none" spc="0" normalizeH="0" baseline="0" noProof="0" dirty="0">
                <a:ln>
                  <a:noFill/>
                </a:ln>
                <a:gradFill>
                  <a:gsLst>
                    <a:gs pos="1250">
                      <a:srgbClr val="505050"/>
                    </a:gs>
                    <a:gs pos="99000">
                      <a:srgbClr val="505050"/>
                    </a:gs>
                  </a:gsLst>
                  <a:lin ang="5400000" scaled="0"/>
                </a:gradFill>
                <a:effectLst/>
                <a:uLnTx/>
                <a:uFillTx/>
                <a:latin typeface="Segoe UI"/>
                <a:ea typeface="+mn-ea"/>
                <a:cs typeface="+mn-cs"/>
              </a:rPr>
              <a:t>Productive </a:t>
            </a:r>
            <a:br>
              <a:rPr kumimoji="0" lang="en-US" sz="1176" b="0" i="0" u="none" strike="noStrike" kern="1200" cap="none" spc="0" normalizeH="0" baseline="0" noProof="0" dirty="0">
                <a:ln>
                  <a:noFill/>
                </a:ln>
                <a:gradFill>
                  <a:gsLst>
                    <a:gs pos="1250">
                      <a:srgbClr val="505050"/>
                    </a:gs>
                    <a:gs pos="99000">
                      <a:srgbClr val="505050"/>
                    </a:gs>
                  </a:gsLst>
                  <a:lin ang="5400000" scaled="0"/>
                </a:gradFill>
                <a:effectLst/>
                <a:uLnTx/>
                <a:uFillTx/>
                <a:latin typeface="Segoe UI"/>
                <a:ea typeface="+mn-ea"/>
                <a:cs typeface="+mn-cs"/>
              </a:rPr>
            </a:br>
            <a:r>
              <a:rPr kumimoji="0" lang="en-US" sz="1176" b="0" i="0" u="none" strike="noStrike" kern="1200" cap="none" spc="0" normalizeH="0" baseline="0" noProof="0" dirty="0">
                <a:ln>
                  <a:noFill/>
                </a:ln>
                <a:gradFill>
                  <a:gsLst>
                    <a:gs pos="1250">
                      <a:srgbClr val="505050"/>
                    </a:gs>
                    <a:gs pos="99000">
                      <a:srgbClr val="505050"/>
                    </a:gs>
                  </a:gsLst>
                  <a:lin ang="5400000" scaled="0"/>
                </a:gradFill>
                <a:effectLst/>
                <a:uLnTx/>
                <a:uFillTx/>
                <a:latin typeface="Segoe UI"/>
                <a:ea typeface="+mn-ea"/>
                <a:cs typeface="+mn-cs"/>
              </a:rPr>
              <a:t>experiences</a:t>
            </a:r>
          </a:p>
        </p:txBody>
      </p:sp>
      <p:sp>
        <p:nvSpPr>
          <p:cNvPr id="158" name="Text Placeholder 11">
            <a:extLst>
              <a:ext uri="{FF2B5EF4-FFF2-40B4-BE49-F238E27FC236}">
                <a16:creationId xmlns:a16="http://schemas.microsoft.com/office/drawing/2014/main" id="{44BE982C-6D7F-4160-BEEC-61F92DDEAE4A}"/>
              </a:ext>
            </a:extLst>
          </p:cNvPr>
          <p:cNvSpPr txBox="1">
            <a:spLocks/>
          </p:cNvSpPr>
          <p:nvPr/>
        </p:nvSpPr>
        <p:spPr>
          <a:xfrm>
            <a:off x="10912446" y="3593516"/>
            <a:ext cx="1175444" cy="669832"/>
          </a:xfrm>
          <a:prstGeom prst="rect">
            <a:avLst/>
          </a:prstGeom>
        </p:spPr>
        <p:txBody>
          <a:bodyPr vert="horz" wrap="square" lIns="143428" tIns="89642" rIns="143428" bIns="89642" rtlCol="0" anchor="t">
            <a:sp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2"/>
                    </a:gs>
                    <a:gs pos="99000">
                      <a:schemeClr val="tx2"/>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67" rtl="0" eaLnBrk="1" fontAlgn="auto" latinLnBrk="0" hangingPunct="1">
              <a:lnSpc>
                <a:spcPct val="90000"/>
              </a:lnSpc>
              <a:spcBef>
                <a:spcPts val="1765"/>
              </a:spcBef>
              <a:spcAft>
                <a:spcPts val="0"/>
              </a:spcAft>
              <a:buClrTx/>
              <a:buSzPct val="90000"/>
              <a:buFont typeface="Arial" pitchFamily="34" charset="0"/>
              <a:buNone/>
              <a:tabLst/>
              <a:defRPr/>
            </a:pPr>
            <a:r>
              <a:rPr kumimoji="0" lang="en-US" sz="1176" b="0" i="0" u="none" strike="noStrike" kern="1200" cap="none" spc="0" normalizeH="0" baseline="0" noProof="0" dirty="0">
                <a:ln>
                  <a:noFill/>
                </a:ln>
                <a:gradFill>
                  <a:gsLst>
                    <a:gs pos="1250">
                      <a:srgbClr val="505050"/>
                    </a:gs>
                    <a:gs pos="99000">
                      <a:srgbClr val="505050"/>
                    </a:gs>
                  </a:gsLst>
                  <a:lin ang="5400000" scaled="0"/>
                </a:gradFill>
                <a:effectLst/>
                <a:uLnTx/>
                <a:uFillTx/>
                <a:latin typeface="Segoe UI"/>
                <a:ea typeface="+mn-ea"/>
                <a:cs typeface="+mn-cs"/>
              </a:rPr>
              <a:t>Power </a:t>
            </a:r>
            <a:br>
              <a:rPr kumimoji="0" lang="en-US" sz="1176" b="0" i="0" u="none" strike="noStrike" kern="1200" cap="none" spc="0" normalizeH="0" baseline="0" noProof="0" dirty="0">
                <a:ln>
                  <a:noFill/>
                </a:ln>
                <a:solidFill>
                  <a:srgbClr val="505050"/>
                </a:solidFill>
                <a:effectLst/>
                <a:uLnTx/>
                <a:uFillTx/>
                <a:latin typeface="Segoe UI"/>
                <a:ea typeface="+mn-ea"/>
                <a:cs typeface="+mn-cs"/>
              </a:rPr>
            </a:br>
            <a:r>
              <a:rPr kumimoji="0" lang="en-US" sz="1176" b="0" i="0" u="none" strike="noStrike" kern="1200" cap="none" spc="0" normalizeH="0" baseline="0" noProof="0" dirty="0">
                <a:ln>
                  <a:noFill/>
                </a:ln>
                <a:gradFill>
                  <a:gsLst>
                    <a:gs pos="1250">
                      <a:srgbClr val="505050"/>
                    </a:gs>
                    <a:gs pos="99000">
                      <a:srgbClr val="505050"/>
                    </a:gs>
                  </a:gsLst>
                  <a:lin ang="5400000" scaled="0"/>
                </a:gradFill>
                <a:effectLst/>
                <a:uLnTx/>
                <a:uFillTx/>
                <a:latin typeface="Segoe UI"/>
                <a:ea typeface="+mn-ea"/>
                <a:cs typeface="+mn-cs"/>
              </a:rPr>
              <a:t>of cloud </a:t>
            </a:r>
            <a:br>
              <a:rPr kumimoji="0" lang="en-US" sz="1176" b="0" i="0" u="none" strike="noStrike" kern="1200" cap="none" spc="0" normalizeH="0" baseline="0" noProof="0" dirty="0">
                <a:ln>
                  <a:noFill/>
                </a:ln>
                <a:gradFill>
                  <a:gsLst>
                    <a:gs pos="1250">
                      <a:srgbClr val="505050"/>
                    </a:gs>
                    <a:gs pos="99000">
                      <a:srgbClr val="505050"/>
                    </a:gs>
                  </a:gsLst>
                  <a:lin ang="5400000" scaled="0"/>
                </a:gradFill>
                <a:effectLst/>
                <a:uLnTx/>
                <a:uFillTx/>
                <a:latin typeface="Segoe UI"/>
                <a:ea typeface="+mn-ea"/>
                <a:cs typeface="+mn-cs"/>
              </a:rPr>
            </a:br>
            <a:r>
              <a:rPr kumimoji="0" lang="en-US" sz="1176" b="0" i="0" u="none" strike="noStrike" kern="1200" cap="none" spc="0" normalizeH="0" baseline="0" noProof="0" dirty="0">
                <a:ln>
                  <a:noFill/>
                </a:ln>
                <a:gradFill>
                  <a:gsLst>
                    <a:gs pos="1250">
                      <a:srgbClr val="505050"/>
                    </a:gs>
                    <a:gs pos="99000">
                      <a:srgbClr val="505050"/>
                    </a:gs>
                  </a:gsLst>
                  <a:lin ang="5400000" scaled="0"/>
                </a:gradFill>
                <a:effectLst/>
                <a:uLnTx/>
                <a:uFillTx/>
                <a:latin typeface="Segoe UI"/>
                <a:ea typeface="+mn-ea"/>
                <a:cs typeface="+mn-cs"/>
              </a:rPr>
              <a:t>scale</a:t>
            </a:r>
          </a:p>
        </p:txBody>
      </p:sp>
      <p:sp>
        <p:nvSpPr>
          <p:cNvPr id="155" name="Oval 154">
            <a:extLst>
              <a:ext uri="{FF2B5EF4-FFF2-40B4-BE49-F238E27FC236}">
                <a16:creationId xmlns:a16="http://schemas.microsoft.com/office/drawing/2014/main" id="{CA6B117C-7F45-4D7C-A110-52086207750E}"/>
              </a:ext>
            </a:extLst>
          </p:cNvPr>
          <p:cNvSpPr/>
          <p:nvPr/>
        </p:nvSpPr>
        <p:spPr bwMode="auto">
          <a:xfrm>
            <a:off x="9634341" y="4808171"/>
            <a:ext cx="764148" cy="766162"/>
          </a:xfrm>
          <a:prstGeom prst="ellipse">
            <a:avLst/>
          </a:prstGeom>
          <a:solidFill>
            <a:srgbClr val="0080C9"/>
          </a:solidFill>
          <a:ln w="28575" cap="flat" cmpd="sng" algn="ctr">
            <a:solidFill>
              <a:schemeClr val="bg1"/>
            </a:solidFill>
            <a:prstDash val="solid"/>
            <a:miter lim="8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3751" rtl="0" eaLnBrk="1" fontAlgn="base" latinLnBrk="0" hangingPunct="1">
              <a:lnSpc>
                <a:spcPct val="95000"/>
              </a:lnSpc>
              <a:spcBef>
                <a:spcPct val="0"/>
              </a:spcBef>
              <a:spcAft>
                <a:spcPct val="0"/>
              </a:spcAft>
              <a:buClrTx/>
              <a:buSzTx/>
              <a:buFontTx/>
              <a:buNone/>
              <a:tabLst/>
              <a:defRPr/>
            </a:pPr>
            <a:endParaRPr kumimoji="0" lang="en-US" sz="784" b="0" i="0" u="none" strike="noStrike" kern="0" cap="none" spc="49" normalizeH="0" baseline="0" noProof="0">
              <a:ln>
                <a:noFill/>
              </a:ln>
              <a:solidFill>
                <a:srgbClr val="FFFFFF"/>
              </a:solidFill>
              <a:effectLst/>
              <a:uLnTx/>
              <a:uFillTx/>
              <a:latin typeface="Segoe UI"/>
              <a:ea typeface="+mn-ea"/>
              <a:cs typeface="Segoe UI" panose="020B0502040204020203" pitchFamily="34" charset="0"/>
            </a:endParaRPr>
          </a:p>
        </p:txBody>
      </p:sp>
      <p:sp>
        <p:nvSpPr>
          <p:cNvPr id="154" name="Text Placeholder 11">
            <a:extLst>
              <a:ext uri="{FF2B5EF4-FFF2-40B4-BE49-F238E27FC236}">
                <a16:creationId xmlns:a16="http://schemas.microsoft.com/office/drawing/2014/main" id="{D3174548-6A2E-4393-8339-1E2CFF4EE32D}"/>
              </a:ext>
            </a:extLst>
          </p:cNvPr>
          <p:cNvSpPr txBox="1">
            <a:spLocks/>
          </p:cNvSpPr>
          <p:nvPr/>
        </p:nvSpPr>
        <p:spPr>
          <a:xfrm>
            <a:off x="10355831" y="4821918"/>
            <a:ext cx="1524309" cy="669832"/>
          </a:xfrm>
          <a:prstGeom prst="rect">
            <a:avLst/>
          </a:prstGeom>
        </p:spPr>
        <p:txBody>
          <a:bodyPr vert="horz" wrap="square" lIns="143428" tIns="89642" rIns="143428" bIns="89642" rtlCol="0">
            <a:sp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4000" kern="1200" spc="0" baseline="0">
                <a:gradFill>
                  <a:gsLst>
                    <a:gs pos="1250">
                      <a:schemeClr val="tx2"/>
                    </a:gs>
                    <a:gs pos="99000">
                      <a:schemeClr val="tx2"/>
                    </a:gs>
                  </a:gsLst>
                  <a:lin ang="5400000" scaled="0"/>
                </a:gra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kern="1200" spc="0" baseline="0">
                <a:gradFill>
                  <a:gsLst>
                    <a:gs pos="1250">
                      <a:schemeClr val="tx1"/>
                    </a:gs>
                    <a:gs pos="100000">
                      <a:schemeClr val="tx1"/>
                    </a:gs>
                  </a:gsLst>
                  <a:lin ang="5400000" scaled="0"/>
                </a:gra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67" rtl="0" eaLnBrk="1" fontAlgn="auto" latinLnBrk="0" hangingPunct="1">
              <a:lnSpc>
                <a:spcPct val="90000"/>
              </a:lnSpc>
              <a:spcBef>
                <a:spcPts val="1765"/>
              </a:spcBef>
              <a:spcAft>
                <a:spcPts val="0"/>
              </a:spcAft>
              <a:buClrTx/>
              <a:buSzPct val="90000"/>
              <a:buFont typeface="Arial" pitchFamily="34" charset="0"/>
              <a:buNone/>
              <a:tabLst/>
              <a:defRPr/>
            </a:pPr>
            <a:r>
              <a:rPr kumimoji="0" lang="en-US" sz="1176" b="0" i="0" u="none" strike="noStrike" kern="1200" cap="none" spc="0" normalizeH="0" baseline="0" noProof="0" dirty="0">
                <a:ln>
                  <a:noFill/>
                </a:ln>
                <a:gradFill>
                  <a:gsLst>
                    <a:gs pos="1250">
                      <a:srgbClr val="505050"/>
                    </a:gs>
                    <a:gs pos="99000">
                      <a:srgbClr val="505050"/>
                    </a:gs>
                  </a:gsLst>
                  <a:lin ang="5400000" scaled="0"/>
                </a:gradFill>
                <a:effectLst/>
                <a:uLnTx/>
                <a:uFillTx/>
                <a:latin typeface="Segoe UI"/>
                <a:ea typeface="+mn-ea"/>
                <a:cs typeface="+mn-cs"/>
              </a:rPr>
              <a:t>Business </a:t>
            </a:r>
            <a:br>
              <a:rPr kumimoji="0" lang="en-US" sz="1176" b="0" i="0" u="none" strike="noStrike" kern="1200" cap="none" spc="0" normalizeH="0" baseline="0" noProof="0" dirty="0">
                <a:ln>
                  <a:noFill/>
                </a:ln>
                <a:gradFill>
                  <a:gsLst>
                    <a:gs pos="1250">
                      <a:srgbClr val="505050"/>
                    </a:gs>
                    <a:gs pos="99000">
                      <a:srgbClr val="505050"/>
                    </a:gs>
                  </a:gsLst>
                  <a:lin ang="5400000" scaled="0"/>
                </a:gradFill>
                <a:effectLst/>
                <a:uLnTx/>
                <a:uFillTx/>
                <a:latin typeface="Segoe UI"/>
                <a:ea typeface="+mn-ea"/>
                <a:cs typeface="+mn-cs"/>
              </a:rPr>
            </a:br>
            <a:r>
              <a:rPr kumimoji="0" lang="en-US" sz="1176" b="0" i="0" u="none" strike="noStrike" kern="1200" cap="none" spc="0" normalizeH="0" baseline="0" noProof="0" dirty="0">
                <a:ln>
                  <a:noFill/>
                </a:ln>
                <a:gradFill>
                  <a:gsLst>
                    <a:gs pos="1250">
                      <a:srgbClr val="505050"/>
                    </a:gs>
                    <a:gs pos="99000">
                      <a:srgbClr val="505050"/>
                    </a:gs>
                  </a:gsLst>
                  <a:lin ang="5400000" scaled="0"/>
                </a:gradFill>
                <a:effectLst/>
                <a:uLnTx/>
                <a:uFillTx/>
                <a:latin typeface="Segoe UI"/>
                <a:ea typeface="+mn-ea"/>
                <a:cs typeface="+mn-cs"/>
              </a:rPr>
              <a:t>anytime, </a:t>
            </a:r>
            <a:br>
              <a:rPr kumimoji="0" lang="en-US" sz="1176" b="0" i="0" u="none" strike="noStrike" kern="1200" cap="none" spc="0" normalizeH="0" baseline="0" noProof="0" dirty="0">
                <a:ln>
                  <a:noFill/>
                </a:ln>
                <a:gradFill>
                  <a:gsLst>
                    <a:gs pos="1250">
                      <a:srgbClr val="505050"/>
                    </a:gs>
                    <a:gs pos="99000">
                      <a:srgbClr val="505050"/>
                    </a:gs>
                  </a:gsLst>
                  <a:lin ang="5400000" scaled="0"/>
                </a:gradFill>
                <a:effectLst/>
                <a:uLnTx/>
                <a:uFillTx/>
                <a:latin typeface="Segoe UI"/>
                <a:ea typeface="+mn-ea"/>
                <a:cs typeface="+mn-cs"/>
              </a:rPr>
            </a:br>
            <a:r>
              <a:rPr kumimoji="0" lang="en-US" sz="1176" b="0" i="0" u="none" strike="noStrike" kern="1200" cap="none" spc="0" normalizeH="0" baseline="0" noProof="0" dirty="0">
                <a:ln>
                  <a:noFill/>
                </a:ln>
                <a:gradFill>
                  <a:gsLst>
                    <a:gs pos="1250">
                      <a:srgbClr val="505050"/>
                    </a:gs>
                    <a:gs pos="99000">
                      <a:srgbClr val="505050"/>
                    </a:gs>
                  </a:gsLst>
                  <a:lin ang="5400000" scaled="0"/>
                </a:gradFill>
                <a:effectLst/>
                <a:uLnTx/>
                <a:uFillTx/>
                <a:latin typeface="Segoe UI"/>
                <a:ea typeface="+mn-ea"/>
                <a:cs typeface="+mn-cs"/>
              </a:rPr>
              <a:t>anywhere</a:t>
            </a:r>
          </a:p>
        </p:txBody>
      </p:sp>
      <p:grpSp>
        <p:nvGrpSpPr>
          <p:cNvPr id="141" name="Group 140">
            <a:extLst>
              <a:ext uri="{FF2B5EF4-FFF2-40B4-BE49-F238E27FC236}">
                <a16:creationId xmlns:a16="http://schemas.microsoft.com/office/drawing/2014/main" id="{77558B51-95A5-42A5-956B-D80D480036A1}"/>
              </a:ext>
            </a:extLst>
          </p:cNvPr>
          <p:cNvGrpSpPr/>
          <p:nvPr/>
        </p:nvGrpSpPr>
        <p:grpSpPr>
          <a:xfrm>
            <a:off x="9634340" y="1149559"/>
            <a:ext cx="2262417" cy="766162"/>
            <a:chOff x="8474031" y="776200"/>
            <a:chExt cx="2701459" cy="914842"/>
          </a:xfrm>
        </p:grpSpPr>
        <p:sp>
          <p:nvSpPr>
            <p:cNvPr id="142" name="Text Placeholder 11">
              <a:extLst>
                <a:ext uri="{FF2B5EF4-FFF2-40B4-BE49-F238E27FC236}">
                  <a16:creationId xmlns:a16="http://schemas.microsoft.com/office/drawing/2014/main" id="{3565C720-A721-4FB6-99DF-E51E6C81C3BF}"/>
                </a:ext>
              </a:extLst>
            </p:cNvPr>
            <p:cNvSpPr txBox="1">
              <a:spLocks/>
            </p:cNvSpPr>
            <p:nvPr/>
          </p:nvSpPr>
          <p:spPr>
            <a:xfrm>
              <a:off x="9373111" y="932378"/>
              <a:ext cx="1802379" cy="683264"/>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67" rtl="0" eaLnBrk="1" fontAlgn="auto" latinLnBrk="0" hangingPunct="1">
                <a:lnSpc>
                  <a:spcPct val="90000"/>
                </a:lnSpc>
                <a:spcBef>
                  <a:spcPts val="1765"/>
                </a:spcBef>
                <a:spcAft>
                  <a:spcPts val="0"/>
                </a:spcAft>
                <a:buClrTx/>
                <a:buSzPct val="90000"/>
                <a:buFont typeface="Arial" pitchFamily="34" charset="0"/>
                <a:buNone/>
                <a:tabLst/>
                <a:defRPr/>
              </a:pPr>
              <a:r>
                <a:rPr kumimoji="0" lang="en-US" sz="1176" b="0" i="0" u="none" strike="noStrike" kern="1200" cap="none" spc="0" normalizeH="0" baseline="0" noProof="0" dirty="0">
                  <a:ln>
                    <a:noFill/>
                  </a:ln>
                  <a:gradFill>
                    <a:gsLst>
                      <a:gs pos="1250">
                        <a:srgbClr val="505050"/>
                      </a:gs>
                      <a:gs pos="99000">
                        <a:srgbClr val="505050"/>
                      </a:gs>
                    </a:gsLst>
                    <a:lin ang="5400000" scaled="0"/>
                  </a:gradFill>
                  <a:effectLst/>
                  <a:uLnTx/>
                  <a:uFillTx/>
                  <a:latin typeface="Segoe UI"/>
                  <a:ea typeface="+mn-ea"/>
                  <a:cs typeface="+mn-cs"/>
                </a:rPr>
                <a:t>Intelligent insights</a:t>
              </a:r>
            </a:p>
          </p:txBody>
        </p:sp>
        <p:sp>
          <p:nvSpPr>
            <p:cNvPr id="151" name="Oval 150">
              <a:extLst>
                <a:ext uri="{FF2B5EF4-FFF2-40B4-BE49-F238E27FC236}">
                  <a16:creationId xmlns:a16="http://schemas.microsoft.com/office/drawing/2014/main" id="{3C9537B0-1486-4535-9FBC-9482FB9D794F}"/>
                </a:ext>
              </a:extLst>
            </p:cNvPr>
            <p:cNvSpPr/>
            <p:nvPr/>
          </p:nvSpPr>
          <p:spPr bwMode="auto">
            <a:xfrm>
              <a:off x="8474031" y="776200"/>
              <a:ext cx="912438" cy="914842"/>
            </a:xfrm>
            <a:prstGeom prst="ellipse">
              <a:avLst/>
            </a:prstGeom>
            <a:solidFill>
              <a:srgbClr val="0080C9"/>
            </a:solidFill>
            <a:ln w="28575" cap="flat" cmpd="sng" algn="ctr">
              <a:solidFill>
                <a:schemeClr val="bg1"/>
              </a:solidFill>
              <a:prstDash val="solid"/>
              <a:miter lim="8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3751" rtl="0" eaLnBrk="1" fontAlgn="base" latinLnBrk="0" hangingPunct="1">
                <a:lnSpc>
                  <a:spcPct val="95000"/>
                </a:lnSpc>
                <a:spcBef>
                  <a:spcPct val="0"/>
                </a:spcBef>
                <a:spcAft>
                  <a:spcPct val="0"/>
                </a:spcAft>
                <a:buClrTx/>
                <a:buSzTx/>
                <a:buFontTx/>
                <a:buNone/>
                <a:tabLst/>
                <a:defRPr/>
              </a:pPr>
              <a:endParaRPr kumimoji="0" lang="en-US" sz="784" b="0" i="0" u="none" strike="noStrike" kern="0" cap="none" spc="49" normalizeH="0" baseline="0" noProof="0">
                <a:ln>
                  <a:noFill/>
                </a:ln>
                <a:solidFill>
                  <a:srgbClr val="FFFFFF"/>
                </a:solidFill>
                <a:effectLst/>
                <a:uLnTx/>
                <a:uFillTx/>
                <a:latin typeface="Segoe UI"/>
                <a:ea typeface="+mn-ea"/>
                <a:cs typeface="Segoe UI" panose="020B0502040204020203" pitchFamily="34" charset="0"/>
              </a:endParaRPr>
            </a:p>
          </p:txBody>
        </p:sp>
      </p:grpSp>
      <p:sp>
        <p:nvSpPr>
          <p:cNvPr id="150" name="TextBox 177">
            <a:extLst>
              <a:ext uri="{FF2B5EF4-FFF2-40B4-BE49-F238E27FC236}">
                <a16:creationId xmlns:a16="http://schemas.microsoft.com/office/drawing/2014/main" id="{A0B254D5-F19A-4216-A64C-90EC92C8A1BF}"/>
              </a:ext>
            </a:extLst>
          </p:cNvPr>
          <p:cNvSpPr txBox="1"/>
          <p:nvPr/>
        </p:nvSpPr>
        <p:spPr>
          <a:xfrm>
            <a:off x="1797810" y="1600358"/>
            <a:ext cx="641316" cy="325858"/>
          </a:xfrm>
          <a:prstGeom prst="rect">
            <a:avLst/>
          </a:prstGeom>
          <a:noFill/>
        </p:spPr>
        <p:txBody>
          <a:bodyPr wrap="square" lIns="0" tIns="0" rIns="0" bIns="0" rtlCol="0">
            <a:spAutoFit/>
          </a:bodyPr>
          <a:lstStyle/>
          <a:p>
            <a:pPr marL="0" marR="0" lvl="0" indent="0" algn="ctr" defTabSz="914049" rtl="0" eaLnBrk="1" fontAlgn="auto" latinLnBrk="0" hangingPunct="1">
              <a:lnSpc>
                <a:spcPct val="90000"/>
              </a:lnSpc>
              <a:spcBef>
                <a:spcPts val="0"/>
              </a:spcBef>
              <a:spcAft>
                <a:spcPts val="0"/>
              </a:spcAft>
              <a:buClrTx/>
              <a:buSzTx/>
              <a:buFontTx/>
              <a:buNone/>
              <a:tabLst/>
              <a:defRPr/>
            </a:pPr>
            <a:r>
              <a:rPr kumimoji="0" lang="en-US" sz="784" b="0" i="0" u="none" strike="noStrike" kern="1200" cap="none" spc="0" normalizeH="0" baseline="0" noProof="0" dirty="0">
                <a:ln>
                  <a:noFill/>
                </a:ln>
                <a:solidFill>
                  <a:srgbClr val="FFFFFF"/>
                </a:solidFill>
                <a:effectLst/>
                <a:uLnTx/>
                <a:uFillTx/>
                <a:latin typeface="Segoe UI"/>
                <a:ea typeface="+mn-ea"/>
                <a:cs typeface="Segoe UI Semilight" panose="020B0402040204020203" pitchFamily="34" charset="0"/>
              </a:rPr>
              <a:t>Project Costing Accounting</a:t>
            </a:r>
          </a:p>
        </p:txBody>
      </p:sp>
      <p:sp>
        <p:nvSpPr>
          <p:cNvPr id="232" name="TextBox 187">
            <a:extLst>
              <a:ext uri="{FF2B5EF4-FFF2-40B4-BE49-F238E27FC236}">
                <a16:creationId xmlns:a16="http://schemas.microsoft.com/office/drawing/2014/main" id="{F9CAB8CD-907B-458E-A684-2F2A7EDDEB27}"/>
              </a:ext>
            </a:extLst>
          </p:cNvPr>
          <p:cNvSpPr txBox="1"/>
          <p:nvPr/>
        </p:nvSpPr>
        <p:spPr>
          <a:xfrm>
            <a:off x="1432036" y="1107890"/>
            <a:ext cx="436876" cy="217243"/>
          </a:xfrm>
          <a:prstGeom prst="rect">
            <a:avLst/>
          </a:prstGeom>
          <a:noFill/>
        </p:spPr>
        <p:txBody>
          <a:bodyPr wrap="none" lIns="0" tIns="0" rIns="0" bIns="0" rtlCol="0">
            <a:spAutoFit/>
          </a:bodyPr>
          <a:lstStyle/>
          <a:p>
            <a:pPr marL="0" marR="0" lvl="0" indent="0" algn="ctr" defTabSz="914049" rtl="0" eaLnBrk="1" fontAlgn="auto" latinLnBrk="0" hangingPunct="1">
              <a:lnSpc>
                <a:spcPct val="90000"/>
              </a:lnSpc>
              <a:spcBef>
                <a:spcPts val="0"/>
              </a:spcBef>
              <a:spcAft>
                <a:spcPts val="0"/>
              </a:spcAft>
              <a:buClrTx/>
              <a:buSzTx/>
              <a:buFontTx/>
              <a:buNone/>
              <a:tabLst/>
              <a:defRPr/>
            </a:pPr>
            <a:r>
              <a:rPr kumimoji="0" lang="en-US" sz="784" b="0" i="0" u="none" strike="noStrike" kern="1200" cap="none" spc="0" normalizeH="0" baseline="0" noProof="0">
                <a:ln>
                  <a:noFill/>
                </a:ln>
                <a:solidFill>
                  <a:srgbClr val="FFFFFF"/>
                </a:solidFill>
                <a:effectLst/>
                <a:uLnTx/>
                <a:uFillTx/>
                <a:latin typeface="Segoe UI"/>
                <a:ea typeface="+mn-ea"/>
                <a:cs typeface="Segoe UI Semilight" panose="020B0402040204020203" pitchFamily="34" charset="0"/>
              </a:rPr>
              <a:t>Accounts </a:t>
            </a:r>
          </a:p>
          <a:p>
            <a:pPr marL="0" marR="0" lvl="0" indent="0" algn="ctr" defTabSz="914049" rtl="0" eaLnBrk="1" fontAlgn="auto" latinLnBrk="0" hangingPunct="1">
              <a:lnSpc>
                <a:spcPct val="90000"/>
              </a:lnSpc>
              <a:spcBef>
                <a:spcPts val="0"/>
              </a:spcBef>
              <a:spcAft>
                <a:spcPts val="0"/>
              </a:spcAft>
              <a:buClrTx/>
              <a:buSzTx/>
              <a:buFontTx/>
              <a:buNone/>
              <a:tabLst/>
              <a:defRPr/>
            </a:pPr>
            <a:r>
              <a:rPr kumimoji="0" lang="en-US" sz="784" b="0" i="0" u="none" strike="noStrike" kern="1200" cap="none" spc="0" normalizeH="0" baseline="0" noProof="0">
                <a:ln>
                  <a:noFill/>
                </a:ln>
                <a:solidFill>
                  <a:srgbClr val="FFFFFF"/>
                </a:solidFill>
                <a:effectLst/>
                <a:uLnTx/>
                <a:uFillTx/>
                <a:latin typeface="Segoe UI"/>
                <a:ea typeface="+mn-ea"/>
                <a:cs typeface="Segoe UI Semilight" panose="020B0402040204020203" pitchFamily="34" charset="0"/>
              </a:rPr>
              <a:t>Payable</a:t>
            </a:r>
          </a:p>
        </p:txBody>
      </p:sp>
      <p:sp>
        <p:nvSpPr>
          <p:cNvPr id="233" name="TextBox 177">
            <a:extLst>
              <a:ext uri="{FF2B5EF4-FFF2-40B4-BE49-F238E27FC236}">
                <a16:creationId xmlns:a16="http://schemas.microsoft.com/office/drawing/2014/main" id="{99082021-FE63-4B8C-BF13-980D558C73C7}"/>
              </a:ext>
            </a:extLst>
          </p:cNvPr>
          <p:cNvSpPr txBox="1"/>
          <p:nvPr/>
        </p:nvSpPr>
        <p:spPr>
          <a:xfrm>
            <a:off x="2867097" y="1600358"/>
            <a:ext cx="630130" cy="217239"/>
          </a:xfrm>
          <a:prstGeom prst="rect">
            <a:avLst/>
          </a:prstGeom>
          <a:noFill/>
        </p:spPr>
        <p:txBody>
          <a:bodyPr wrap="square" lIns="0" tIns="0" rIns="0" bIns="0" rtlCol="0">
            <a:spAutoFit/>
          </a:bodyPr>
          <a:lstStyle/>
          <a:p>
            <a:pPr marL="0" marR="0" lvl="0" indent="0" algn="ctr" defTabSz="914049" rtl="0" eaLnBrk="1" fontAlgn="auto" latinLnBrk="0" hangingPunct="1">
              <a:lnSpc>
                <a:spcPct val="90000"/>
              </a:lnSpc>
              <a:spcBef>
                <a:spcPts val="0"/>
              </a:spcBef>
              <a:spcAft>
                <a:spcPts val="0"/>
              </a:spcAft>
              <a:buClrTx/>
              <a:buSzTx/>
              <a:buFontTx/>
              <a:buNone/>
              <a:tabLst/>
              <a:defRPr/>
            </a:pPr>
            <a:r>
              <a:rPr kumimoji="0" lang="en-US" sz="784" b="0" i="0" u="none" strike="noStrike" kern="1200" cap="none" spc="0" normalizeH="0" baseline="0" noProof="0" dirty="0">
                <a:ln>
                  <a:noFill/>
                </a:ln>
                <a:solidFill>
                  <a:srgbClr val="FFFFFF"/>
                </a:solidFill>
                <a:effectLst/>
                <a:uLnTx/>
                <a:uFillTx/>
                <a:latin typeface="Segoe UI"/>
                <a:ea typeface="+mn-ea"/>
                <a:cs typeface="Segoe UI Semilight" panose="020B0402040204020203" pitchFamily="34" charset="0"/>
              </a:rPr>
              <a:t>Accounting for costs</a:t>
            </a:r>
          </a:p>
        </p:txBody>
      </p:sp>
      <p:sp>
        <p:nvSpPr>
          <p:cNvPr id="234" name="TextBox 187">
            <a:extLst>
              <a:ext uri="{FF2B5EF4-FFF2-40B4-BE49-F238E27FC236}">
                <a16:creationId xmlns:a16="http://schemas.microsoft.com/office/drawing/2014/main" id="{255F3E43-8B1F-4BD3-8813-98C906024F51}"/>
              </a:ext>
            </a:extLst>
          </p:cNvPr>
          <p:cNvSpPr txBox="1"/>
          <p:nvPr/>
        </p:nvSpPr>
        <p:spPr>
          <a:xfrm>
            <a:off x="2351034" y="1107890"/>
            <a:ext cx="473019" cy="217243"/>
          </a:xfrm>
          <a:prstGeom prst="rect">
            <a:avLst/>
          </a:prstGeom>
          <a:noFill/>
        </p:spPr>
        <p:txBody>
          <a:bodyPr wrap="none" lIns="0" tIns="0" rIns="0" bIns="0" rtlCol="0">
            <a:spAutoFit/>
          </a:bodyPr>
          <a:lstStyle/>
          <a:p>
            <a:pPr marL="0" marR="0" lvl="0" indent="0" algn="ctr" defTabSz="914049" rtl="0" eaLnBrk="1" fontAlgn="auto" latinLnBrk="0" hangingPunct="1">
              <a:lnSpc>
                <a:spcPct val="90000"/>
              </a:lnSpc>
              <a:spcBef>
                <a:spcPts val="0"/>
              </a:spcBef>
              <a:spcAft>
                <a:spcPts val="0"/>
              </a:spcAft>
              <a:buClrTx/>
              <a:buSzTx/>
              <a:buFontTx/>
              <a:buNone/>
              <a:tabLst/>
              <a:defRPr/>
            </a:pPr>
            <a:r>
              <a:rPr kumimoji="0" lang="en-US" sz="784" b="0" i="0" u="none" strike="noStrike" kern="1200" cap="none" spc="0" normalizeH="0" baseline="0" noProof="0">
                <a:ln>
                  <a:noFill/>
                </a:ln>
                <a:solidFill>
                  <a:srgbClr val="FFFFFF"/>
                </a:solidFill>
                <a:effectLst/>
                <a:uLnTx/>
                <a:uFillTx/>
                <a:latin typeface="Segoe UI"/>
                <a:ea typeface="+mn-ea"/>
                <a:cs typeface="Segoe UI Semilight" panose="020B0402040204020203" pitchFamily="34" charset="0"/>
              </a:rPr>
              <a:t>Accounts </a:t>
            </a:r>
          </a:p>
          <a:p>
            <a:pPr marL="0" marR="0" lvl="0" indent="0" algn="ctr" defTabSz="914049" rtl="0" eaLnBrk="1" fontAlgn="auto" latinLnBrk="0" hangingPunct="1">
              <a:lnSpc>
                <a:spcPct val="90000"/>
              </a:lnSpc>
              <a:spcBef>
                <a:spcPts val="0"/>
              </a:spcBef>
              <a:spcAft>
                <a:spcPts val="0"/>
              </a:spcAft>
              <a:buClrTx/>
              <a:buSzTx/>
              <a:buFontTx/>
              <a:buNone/>
              <a:tabLst/>
              <a:defRPr/>
            </a:pPr>
            <a:r>
              <a:rPr kumimoji="0" lang="en-US" sz="784" b="0" i="0" u="none" strike="noStrike" kern="1200" cap="none" spc="0" normalizeH="0" baseline="0" noProof="0">
                <a:ln>
                  <a:noFill/>
                </a:ln>
                <a:solidFill>
                  <a:srgbClr val="FFFFFF"/>
                </a:solidFill>
                <a:effectLst/>
                <a:uLnTx/>
                <a:uFillTx/>
                <a:latin typeface="Segoe UI"/>
                <a:ea typeface="+mn-ea"/>
                <a:cs typeface="Segoe UI Semilight" panose="020B0402040204020203" pitchFamily="34" charset="0"/>
              </a:rPr>
              <a:t>Receivable</a:t>
            </a:r>
          </a:p>
        </p:txBody>
      </p:sp>
      <p:sp>
        <p:nvSpPr>
          <p:cNvPr id="235" name="TextBox 177">
            <a:extLst>
              <a:ext uri="{FF2B5EF4-FFF2-40B4-BE49-F238E27FC236}">
                <a16:creationId xmlns:a16="http://schemas.microsoft.com/office/drawing/2014/main" id="{D705B077-7FC0-4B7D-A730-6EFC8389D868}"/>
              </a:ext>
            </a:extLst>
          </p:cNvPr>
          <p:cNvSpPr txBox="1"/>
          <p:nvPr/>
        </p:nvSpPr>
        <p:spPr>
          <a:xfrm>
            <a:off x="3870924" y="1676465"/>
            <a:ext cx="589905" cy="217239"/>
          </a:xfrm>
          <a:prstGeom prst="rect">
            <a:avLst/>
          </a:prstGeom>
          <a:noFill/>
        </p:spPr>
        <p:txBody>
          <a:bodyPr wrap="none" lIns="0" tIns="0" rIns="0" bIns="0" rtlCol="0">
            <a:spAutoFit/>
          </a:bodyPr>
          <a:lstStyle/>
          <a:p>
            <a:pPr marL="0" marR="0" lvl="0" indent="0" algn="ctr" defTabSz="914049" rtl="0" eaLnBrk="1" fontAlgn="auto" latinLnBrk="0" hangingPunct="1">
              <a:lnSpc>
                <a:spcPct val="90000"/>
              </a:lnSpc>
              <a:spcBef>
                <a:spcPts val="0"/>
              </a:spcBef>
              <a:spcAft>
                <a:spcPts val="0"/>
              </a:spcAft>
              <a:buClrTx/>
              <a:buSzTx/>
              <a:buFontTx/>
              <a:buNone/>
              <a:tabLst/>
              <a:defRPr/>
            </a:pPr>
            <a:r>
              <a:rPr kumimoji="0" lang="en-US" sz="784" b="0" i="0" u="none" strike="noStrike" kern="1200" cap="none" spc="0" normalizeH="0" baseline="0" noProof="0" dirty="0">
                <a:ln>
                  <a:noFill/>
                </a:ln>
                <a:solidFill>
                  <a:srgbClr val="FFFFFF"/>
                </a:solidFill>
                <a:effectLst/>
                <a:uLnTx/>
                <a:uFillTx/>
                <a:latin typeface="Segoe UI"/>
                <a:ea typeface="+mn-ea"/>
                <a:cs typeface="Segoe UI Semilight" panose="020B0402040204020203" pitchFamily="34" charset="0"/>
              </a:rPr>
              <a:t>Fixed Asset </a:t>
            </a:r>
          </a:p>
          <a:p>
            <a:pPr marL="0" marR="0" lvl="0" indent="0" algn="ctr" defTabSz="914049" rtl="0" eaLnBrk="1" fontAlgn="auto" latinLnBrk="0" hangingPunct="1">
              <a:lnSpc>
                <a:spcPct val="90000"/>
              </a:lnSpc>
              <a:spcBef>
                <a:spcPts val="0"/>
              </a:spcBef>
              <a:spcAft>
                <a:spcPts val="0"/>
              </a:spcAft>
              <a:buClrTx/>
              <a:buSzTx/>
              <a:buFontTx/>
              <a:buNone/>
              <a:tabLst/>
              <a:defRPr/>
            </a:pPr>
            <a:r>
              <a:rPr kumimoji="0" lang="en-US" sz="784" b="0" i="0" u="none" strike="noStrike" kern="1200" cap="none" spc="0" normalizeH="0" baseline="0" noProof="0" dirty="0">
                <a:ln>
                  <a:noFill/>
                </a:ln>
                <a:solidFill>
                  <a:srgbClr val="FFFFFF"/>
                </a:solidFill>
                <a:effectLst/>
                <a:uLnTx/>
                <a:uFillTx/>
                <a:latin typeface="Segoe UI"/>
                <a:ea typeface="+mn-ea"/>
                <a:cs typeface="Segoe UI Semilight" panose="020B0402040204020203" pitchFamily="34" charset="0"/>
              </a:rPr>
              <a:t>Management</a:t>
            </a:r>
          </a:p>
        </p:txBody>
      </p:sp>
      <p:sp>
        <p:nvSpPr>
          <p:cNvPr id="236" name="TextBox 187">
            <a:extLst>
              <a:ext uri="{FF2B5EF4-FFF2-40B4-BE49-F238E27FC236}">
                <a16:creationId xmlns:a16="http://schemas.microsoft.com/office/drawing/2014/main" id="{9D724F53-37E0-48B9-BAF0-A5A646CF6EF8}"/>
              </a:ext>
            </a:extLst>
          </p:cNvPr>
          <p:cNvSpPr txBox="1"/>
          <p:nvPr/>
        </p:nvSpPr>
        <p:spPr>
          <a:xfrm>
            <a:off x="3297350" y="1124803"/>
            <a:ext cx="637193" cy="217239"/>
          </a:xfrm>
          <a:prstGeom prst="rect">
            <a:avLst/>
          </a:prstGeom>
          <a:noFill/>
        </p:spPr>
        <p:txBody>
          <a:bodyPr wrap="square" lIns="0" tIns="0" rIns="0" bIns="0" rtlCol="0">
            <a:spAutoFit/>
          </a:bodyPr>
          <a:lstStyle/>
          <a:p>
            <a:pPr marL="0" marR="0" lvl="0" indent="0" algn="ctr" defTabSz="914049" rtl="0" eaLnBrk="1" fontAlgn="auto" latinLnBrk="0" hangingPunct="1">
              <a:lnSpc>
                <a:spcPct val="90000"/>
              </a:lnSpc>
              <a:spcBef>
                <a:spcPts val="0"/>
              </a:spcBef>
              <a:spcAft>
                <a:spcPts val="0"/>
              </a:spcAft>
              <a:buClrTx/>
              <a:buSzTx/>
              <a:buFontTx/>
              <a:buNone/>
              <a:tabLst/>
              <a:defRPr/>
            </a:pPr>
            <a:r>
              <a:rPr kumimoji="0" lang="en-US" sz="784" b="0" i="0" u="none" strike="noStrike" kern="1200" cap="none" spc="0" normalizeH="0" baseline="0" noProof="0" dirty="0">
                <a:ln>
                  <a:noFill/>
                </a:ln>
                <a:solidFill>
                  <a:srgbClr val="FFFFFF"/>
                </a:solidFill>
                <a:effectLst/>
                <a:uLnTx/>
                <a:uFillTx/>
                <a:latin typeface="Segoe UI"/>
                <a:ea typeface="+mn-ea"/>
                <a:cs typeface="Segoe UI Semilight" panose="020B0402040204020203" pitchFamily="34" charset="0"/>
              </a:rPr>
              <a:t>Multi Currency</a:t>
            </a:r>
          </a:p>
        </p:txBody>
      </p:sp>
      <p:sp>
        <p:nvSpPr>
          <p:cNvPr id="237" name="TextBox 177">
            <a:extLst>
              <a:ext uri="{FF2B5EF4-FFF2-40B4-BE49-F238E27FC236}">
                <a16:creationId xmlns:a16="http://schemas.microsoft.com/office/drawing/2014/main" id="{18FE7788-BCD3-4775-991F-5E0D306AC20B}"/>
              </a:ext>
            </a:extLst>
          </p:cNvPr>
          <p:cNvSpPr txBox="1"/>
          <p:nvPr/>
        </p:nvSpPr>
        <p:spPr>
          <a:xfrm>
            <a:off x="5056162" y="1676465"/>
            <a:ext cx="661599" cy="108622"/>
          </a:xfrm>
          <a:prstGeom prst="rect">
            <a:avLst/>
          </a:prstGeom>
          <a:noFill/>
        </p:spPr>
        <p:txBody>
          <a:bodyPr wrap="none" lIns="0" tIns="0" rIns="0" bIns="0" rtlCol="0">
            <a:spAutoFit/>
          </a:bodyPr>
          <a:lstStyle/>
          <a:p>
            <a:pPr marL="0" marR="0" lvl="0" indent="0" algn="ctr" defTabSz="914049" rtl="0" eaLnBrk="1" fontAlgn="auto" latinLnBrk="0" hangingPunct="1">
              <a:lnSpc>
                <a:spcPct val="90000"/>
              </a:lnSpc>
              <a:spcBef>
                <a:spcPts val="0"/>
              </a:spcBef>
              <a:spcAft>
                <a:spcPts val="0"/>
              </a:spcAft>
              <a:buClrTx/>
              <a:buSzTx/>
              <a:buFontTx/>
              <a:buNone/>
              <a:tabLst/>
              <a:defRPr/>
            </a:pPr>
            <a:r>
              <a:rPr kumimoji="0" lang="en-US" sz="784" b="0" i="0" u="none" strike="noStrike" kern="1200" cap="none" spc="0" normalizeH="0" baseline="0" noProof="0">
                <a:ln>
                  <a:noFill/>
                </a:ln>
                <a:solidFill>
                  <a:srgbClr val="FFFFFF"/>
                </a:solidFill>
                <a:effectLst/>
                <a:uLnTx/>
                <a:uFillTx/>
                <a:latin typeface="Segoe UI"/>
                <a:ea typeface="+mn-ea"/>
                <a:cs typeface="Segoe UI Semilight" panose="020B0402040204020203" pitchFamily="34" charset="0"/>
              </a:rPr>
              <a:t>Consolidations</a:t>
            </a:r>
          </a:p>
        </p:txBody>
      </p:sp>
      <p:sp>
        <p:nvSpPr>
          <p:cNvPr id="238" name="TextBox 187">
            <a:extLst>
              <a:ext uri="{FF2B5EF4-FFF2-40B4-BE49-F238E27FC236}">
                <a16:creationId xmlns:a16="http://schemas.microsoft.com/office/drawing/2014/main" id="{AEDD35D2-D129-4D22-A3F0-3006D988D4E8}"/>
              </a:ext>
            </a:extLst>
          </p:cNvPr>
          <p:cNvSpPr txBox="1"/>
          <p:nvPr/>
        </p:nvSpPr>
        <p:spPr>
          <a:xfrm>
            <a:off x="4355727" y="1124803"/>
            <a:ext cx="691059" cy="325865"/>
          </a:xfrm>
          <a:prstGeom prst="rect">
            <a:avLst/>
          </a:prstGeom>
          <a:noFill/>
        </p:spPr>
        <p:txBody>
          <a:bodyPr wrap="square" lIns="0" tIns="0" rIns="0" bIns="0" rtlCol="0">
            <a:spAutoFit/>
          </a:bodyPr>
          <a:lstStyle/>
          <a:p>
            <a:pPr marL="0" marR="0" lvl="0" indent="0" algn="ctr" defTabSz="914049" rtl="0" eaLnBrk="1" fontAlgn="auto" latinLnBrk="0" hangingPunct="1">
              <a:lnSpc>
                <a:spcPct val="90000"/>
              </a:lnSpc>
              <a:spcBef>
                <a:spcPts val="0"/>
              </a:spcBef>
              <a:spcAft>
                <a:spcPts val="0"/>
              </a:spcAft>
              <a:buClrTx/>
              <a:buSzTx/>
              <a:buFontTx/>
              <a:buNone/>
              <a:tabLst/>
              <a:defRPr/>
            </a:pPr>
            <a:r>
              <a:rPr kumimoji="0" lang="en-US" sz="784" b="0" i="0" u="none" strike="noStrike" kern="1200" cap="none" spc="0" normalizeH="0" baseline="0" noProof="0" dirty="0">
                <a:ln>
                  <a:noFill/>
                </a:ln>
                <a:solidFill>
                  <a:srgbClr val="FFFFFF"/>
                </a:solidFill>
                <a:effectLst/>
                <a:uLnTx/>
                <a:uFillTx/>
                <a:latin typeface="Segoe UI"/>
                <a:ea typeface="+mn-ea"/>
                <a:cs typeface="Segoe UI Semilight" panose="020B0402040204020203" pitchFamily="34" charset="0"/>
              </a:rPr>
              <a:t>Time and Expense Management</a:t>
            </a:r>
          </a:p>
        </p:txBody>
      </p:sp>
      <p:sp>
        <p:nvSpPr>
          <p:cNvPr id="239" name="TextBox 177">
            <a:extLst>
              <a:ext uri="{FF2B5EF4-FFF2-40B4-BE49-F238E27FC236}">
                <a16:creationId xmlns:a16="http://schemas.microsoft.com/office/drawing/2014/main" id="{A80D70A4-00E2-468A-A652-9586CD674252}"/>
              </a:ext>
            </a:extLst>
          </p:cNvPr>
          <p:cNvSpPr txBox="1"/>
          <p:nvPr/>
        </p:nvSpPr>
        <p:spPr>
          <a:xfrm>
            <a:off x="6144257" y="1688845"/>
            <a:ext cx="622405" cy="217239"/>
          </a:xfrm>
          <a:prstGeom prst="rect">
            <a:avLst/>
          </a:prstGeom>
          <a:noFill/>
        </p:spPr>
        <p:txBody>
          <a:bodyPr wrap="square" lIns="0" tIns="0" rIns="0" bIns="0" rtlCol="0">
            <a:spAutoFit/>
          </a:bodyPr>
          <a:lstStyle/>
          <a:p>
            <a:pPr marL="0" marR="0" lvl="0" indent="0" algn="ctr" defTabSz="914049" rtl="0" eaLnBrk="1" fontAlgn="auto" latinLnBrk="0" hangingPunct="1">
              <a:lnSpc>
                <a:spcPct val="90000"/>
              </a:lnSpc>
              <a:spcBef>
                <a:spcPts val="0"/>
              </a:spcBef>
              <a:spcAft>
                <a:spcPts val="0"/>
              </a:spcAft>
              <a:buClrTx/>
              <a:buSzTx/>
              <a:buFontTx/>
              <a:buNone/>
              <a:tabLst/>
              <a:defRPr/>
            </a:pPr>
            <a:r>
              <a:rPr kumimoji="0" lang="en-US" sz="784" b="0" i="0" u="none" strike="noStrike" kern="1200" cap="none" spc="0" normalizeH="0" baseline="0" noProof="0" dirty="0">
                <a:ln>
                  <a:noFill/>
                </a:ln>
                <a:solidFill>
                  <a:srgbClr val="FFFFFF"/>
                </a:solidFill>
                <a:effectLst/>
                <a:uLnTx/>
                <a:uFillTx/>
                <a:latin typeface="Segoe UI"/>
                <a:ea typeface="+mn-ea"/>
                <a:cs typeface="Segoe UI Semilight" panose="020B0402040204020203" pitchFamily="34" charset="0"/>
              </a:rPr>
              <a:t>Intercompany transactions</a:t>
            </a:r>
          </a:p>
        </p:txBody>
      </p:sp>
      <p:sp>
        <p:nvSpPr>
          <p:cNvPr id="240" name="TextBox 187">
            <a:extLst>
              <a:ext uri="{FF2B5EF4-FFF2-40B4-BE49-F238E27FC236}">
                <a16:creationId xmlns:a16="http://schemas.microsoft.com/office/drawing/2014/main" id="{4B538841-D9C7-49D4-AC84-CC04D793835E}"/>
              </a:ext>
            </a:extLst>
          </p:cNvPr>
          <p:cNvSpPr txBox="1"/>
          <p:nvPr/>
        </p:nvSpPr>
        <p:spPr>
          <a:xfrm>
            <a:off x="5450308" y="1124803"/>
            <a:ext cx="864679" cy="217243"/>
          </a:xfrm>
          <a:prstGeom prst="rect">
            <a:avLst/>
          </a:prstGeom>
          <a:noFill/>
        </p:spPr>
        <p:txBody>
          <a:bodyPr wrap="square" lIns="0" tIns="0" rIns="0" bIns="0" rtlCol="0">
            <a:spAutoFit/>
          </a:bodyPr>
          <a:lstStyle/>
          <a:p>
            <a:pPr marL="0" marR="0" lvl="0" indent="0" algn="ctr" defTabSz="914049" rtl="0" eaLnBrk="1" fontAlgn="auto" latinLnBrk="0" hangingPunct="1">
              <a:lnSpc>
                <a:spcPct val="90000"/>
              </a:lnSpc>
              <a:spcBef>
                <a:spcPts val="0"/>
              </a:spcBef>
              <a:spcAft>
                <a:spcPts val="0"/>
              </a:spcAft>
              <a:buClrTx/>
              <a:buSzTx/>
              <a:buFontTx/>
              <a:buNone/>
              <a:tabLst/>
              <a:defRPr/>
            </a:pPr>
            <a:r>
              <a:rPr kumimoji="0" lang="en-US" sz="784" b="0" i="0" u="none" strike="noStrike" kern="1200" cap="none" spc="0" normalizeH="0" baseline="0" noProof="0" dirty="0">
                <a:ln>
                  <a:noFill/>
                </a:ln>
                <a:solidFill>
                  <a:srgbClr val="FFFFFF"/>
                </a:solidFill>
                <a:effectLst/>
                <a:uLnTx/>
                <a:uFillTx/>
                <a:latin typeface="Segoe UI"/>
                <a:ea typeface="+mn-ea"/>
                <a:cs typeface="Segoe UI Semilight" panose="020B0402040204020203" pitchFamily="34" charset="0"/>
              </a:rPr>
              <a:t>Financial Reporting and Analytics</a:t>
            </a:r>
          </a:p>
        </p:txBody>
      </p:sp>
      <p:sp>
        <p:nvSpPr>
          <p:cNvPr id="241" name="TextBox 177">
            <a:extLst>
              <a:ext uri="{FF2B5EF4-FFF2-40B4-BE49-F238E27FC236}">
                <a16:creationId xmlns:a16="http://schemas.microsoft.com/office/drawing/2014/main" id="{0E52B2C4-8998-41B4-9AAF-1C4742F2F036}"/>
              </a:ext>
            </a:extLst>
          </p:cNvPr>
          <p:cNvSpPr txBox="1"/>
          <p:nvPr/>
        </p:nvSpPr>
        <p:spPr>
          <a:xfrm>
            <a:off x="7141457" y="1623148"/>
            <a:ext cx="617223" cy="217243"/>
          </a:xfrm>
          <a:prstGeom prst="rect">
            <a:avLst/>
          </a:prstGeom>
          <a:noFill/>
        </p:spPr>
        <p:txBody>
          <a:bodyPr wrap="square" lIns="0" tIns="0" rIns="0" bIns="0" rtlCol="0">
            <a:spAutoFit/>
          </a:bodyPr>
          <a:lstStyle/>
          <a:p>
            <a:pPr marL="0" marR="0" lvl="0" indent="0" algn="ctr" defTabSz="914049" rtl="0" eaLnBrk="1" fontAlgn="auto" latinLnBrk="0" hangingPunct="1">
              <a:lnSpc>
                <a:spcPct val="90000"/>
              </a:lnSpc>
              <a:spcBef>
                <a:spcPts val="0"/>
              </a:spcBef>
              <a:spcAft>
                <a:spcPts val="0"/>
              </a:spcAft>
              <a:buClrTx/>
              <a:buSzTx/>
              <a:buFontTx/>
              <a:buNone/>
              <a:tabLst/>
              <a:defRPr/>
            </a:pPr>
            <a:r>
              <a:rPr kumimoji="0" lang="en-US" sz="784" b="0" i="0" u="none" strike="noStrike" kern="1200" cap="none" spc="0" normalizeH="0" baseline="0" noProof="0">
                <a:ln>
                  <a:noFill/>
                </a:ln>
                <a:solidFill>
                  <a:srgbClr val="FFFFFF"/>
                </a:solidFill>
                <a:effectLst/>
                <a:uLnTx/>
                <a:uFillTx/>
                <a:latin typeface="Segoe UI"/>
                <a:ea typeface="+mn-ea"/>
                <a:cs typeface="Segoe UI Semilight" panose="020B0402040204020203" pitchFamily="34" charset="0"/>
              </a:rPr>
              <a:t>Regulatory Compliance</a:t>
            </a:r>
          </a:p>
        </p:txBody>
      </p:sp>
      <p:sp>
        <p:nvSpPr>
          <p:cNvPr id="242" name="TextBox 187">
            <a:extLst>
              <a:ext uri="{FF2B5EF4-FFF2-40B4-BE49-F238E27FC236}">
                <a16:creationId xmlns:a16="http://schemas.microsoft.com/office/drawing/2014/main" id="{37479310-7D20-4CCF-84BE-12F757401F7B}"/>
              </a:ext>
            </a:extLst>
          </p:cNvPr>
          <p:cNvSpPr txBox="1"/>
          <p:nvPr/>
        </p:nvSpPr>
        <p:spPr>
          <a:xfrm>
            <a:off x="6666262" y="1124803"/>
            <a:ext cx="564720" cy="217243"/>
          </a:xfrm>
          <a:prstGeom prst="rect">
            <a:avLst/>
          </a:prstGeom>
          <a:noFill/>
        </p:spPr>
        <p:txBody>
          <a:bodyPr wrap="square" lIns="0" tIns="0" rIns="0" bIns="0" rtlCol="0">
            <a:spAutoFit/>
          </a:bodyPr>
          <a:lstStyle/>
          <a:p>
            <a:pPr marL="0" marR="0" lvl="0" indent="0" algn="ctr" defTabSz="914049" rtl="0" eaLnBrk="1" fontAlgn="auto" latinLnBrk="0" hangingPunct="1">
              <a:lnSpc>
                <a:spcPct val="90000"/>
              </a:lnSpc>
              <a:spcBef>
                <a:spcPts val="0"/>
              </a:spcBef>
              <a:spcAft>
                <a:spcPts val="0"/>
              </a:spcAft>
              <a:buClrTx/>
              <a:buSzTx/>
              <a:buFontTx/>
              <a:buNone/>
              <a:tabLst/>
              <a:defRPr/>
            </a:pPr>
            <a:r>
              <a:rPr kumimoji="0" lang="en-US" sz="784" b="0" i="0" u="none" strike="noStrike" kern="1200" cap="none" spc="0" normalizeH="0" baseline="0" noProof="0" dirty="0">
                <a:ln>
                  <a:noFill/>
                </a:ln>
                <a:solidFill>
                  <a:srgbClr val="FFFFFF"/>
                </a:solidFill>
                <a:effectLst/>
                <a:uLnTx/>
                <a:uFillTx/>
                <a:latin typeface="Segoe UI"/>
                <a:ea typeface="+mn-ea"/>
                <a:cs typeface="Segoe UI Semilight" panose="020B0402040204020203" pitchFamily="34" charset="0"/>
              </a:rPr>
              <a:t>Credit and Collections</a:t>
            </a:r>
          </a:p>
        </p:txBody>
      </p:sp>
      <p:sp>
        <p:nvSpPr>
          <p:cNvPr id="243" name="TextBox 177">
            <a:extLst>
              <a:ext uri="{FF2B5EF4-FFF2-40B4-BE49-F238E27FC236}">
                <a16:creationId xmlns:a16="http://schemas.microsoft.com/office/drawing/2014/main" id="{E3B612C0-759A-4A10-9884-C37271B7EC83}"/>
              </a:ext>
            </a:extLst>
          </p:cNvPr>
          <p:cNvSpPr txBox="1"/>
          <p:nvPr/>
        </p:nvSpPr>
        <p:spPr>
          <a:xfrm>
            <a:off x="5793815" y="2241043"/>
            <a:ext cx="150864" cy="108622"/>
          </a:xfrm>
          <a:prstGeom prst="rect">
            <a:avLst/>
          </a:prstGeom>
          <a:noFill/>
        </p:spPr>
        <p:txBody>
          <a:bodyPr wrap="none" lIns="0" tIns="0" rIns="0" bIns="0" rtlCol="0">
            <a:spAutoFit/>
          </a:bodyPr>
          <a:lstStyle/>
          <a:p>
            <a:pPr marL="0" marR="0" lvl="0" indent="0" algn="ctr" defTabSz="914049" rtl="0" eaLnBrk="1" fontAlgn="auto" latinLnBrk="0" hangingPunct="1">
              <a:lnSpc>
                <a:spcPct val="90000"/>
              </a:lnSpc>
              <a:spcBef>
                <a:spcPts val="0"/>
              </a:spcBef>
              <a:spcAft>
                <a:spcPts val="0"/>
              </a:spcAft>
              <a:buClrTx/>
              <a:buSzTx/>
              <a:buFontTx/>
              <a:buNone/>
              <a:tabLst/>
              <a:defRPr/>
            </a:pPr>
            <a:r>
              <a:rPr kumimoji="0" lang="en-US" sz="784" b="0" i="0" u="none" strike="noStrike" kern="1200" cap="none" spc="0" normalizeH="0" baseline="0" noProof="0">
                <a:ln>
                  <a:noFill/>
                </a:ln>
                <a:solidFill>
                  <a:srgbClr val="FFFFFF"/>
                </a:solidFill>
                <a:effectLst/>
                <a:uLnTx/>
                <a:uFillTx/>
                <a:latin typeface="Segoe UI"/>
                <a:ea typeface="+mn-ea"/>
                <a:cs typeface="Segoe UI Semilight" panose="020B0402040204020203" pitchFamily="34" charset="0"/>
              </a:rPr>
              <a:t>Tax</a:t>
            </a:r>
          </a:p>
        </p:txBody>
      </p:sp>
      <p:sp>
        <p:nvSpPr>
          <p:cNvPr id="244" name="TextBox 187">
            <a:extLst>
              <a:ext uri="{FF2B5EF4-FFF2-40B4-BE49-F238E27FC236}">
                <a16:creationId xmlns:a16="http://schemas.microsoft.com/office/drawing/2014/main" id="{0157E8EA-68DB-4F79-B307-4A5B94B4E633}"/>
              </a:ext>
            </a:extLst>
          </p:cNvPr>
          <p:cNvSpPr txBox="1"/>
          <p:nvPr/>
        </p:nvSpPr>
        <p:spPr>
          <a:xfrm>
            <a:off x="7566044" y="1124803"/>
            <a:ext cx="690410" cy="217239"/>
          </a:xfrm>
          <a:prstGeom prst="rect">
            <a:avLst/>
          </a:prstGeom>
          <a:noFill/>
        </p:spPr>
        <p:txBody>
          <a:bodyPr wrap="square" lIns="0" tIns="0" rIns="0" bIns="0" rtlCol="0">
            <a:spAutoFit/>
          </a:bodyPr>
          <a:lstStyle/>
          <a:p>
            <a:pPr marL="0" marR="0" lvl="0" indent="0" algn="ctr" defTabSz="914049" rtl="0" eaLnBrk="1" fontAlgn="auto" latinLnBrk="0" hangingPunct="1">
              <a:lnSpc>
                <a:spcPct val="90000"/>
              </a:lnSpc>
              <a:spcBef>
                <a:spcPts val="0"/>
              </a:spcBef>
              <a:spcAft>
                <a:spcPts val="0"/>
              </a:spcAft>
              <a:buClrTx/>
              <a:buSzTx/>
              <a:buFontTx/>
              <a:buNone/>
              <a:tabLst/>
              <a:defRPr/>
            </a:pPr>
            <a:r>
              <a:rPr kumimoji="0" lang="en-US" sz="784" b="0" i="0" u="none" strike="noStrike" kern="1200" cap="none" spc="0" normalizeH="0" baseline="0" noProof="0" dirty="0">
                <a:ln>
                  <a:noFill/>
                </a:ln>
                <a:solidFill>
                  <a:srgbClr val="FFFFFF"/>
                </a:solidFill>
                <a:effectLst/>
                <a:uLnTx/>
                <a:uFillTx/>
                <a:latin typeface="Segoe UI"/>
                <a:ea typeface="+mn-ea"/>
                <a:cs typeface="Segoe UI Semilight" panose="020B0402040204020203" pitchFamily="34" charset="0"/>
              </a:rPr>
              <a:t>Managing Bank Accounts</a:t>
            </a:r>
          </a:p>
        </p:txBody>
      </p:sp>
      <p:cxnSp>
        <p:nvCxnSpPr>
          <p:cNvPr id="245" name="Straight Connector 75">
            <a:extLst>
              <a:ext uri="{FF2B5EF4-FFF2-40B4-BE49-F238E27FC236}">
                <a16:creationId xmlns:a16="http://schemas.microsoft.com/office/drawing/2014/main" id="{B3877B75-F93F-4CB6-8497-5A2AAFB953B4}"/>
              </a:ext>
            </a:extLst>
          </p:cNvPr>
          <p:cNvCxnSpPr/>
          <p:nvPr/>
        </p:nvCxnSpPr>
        <p:spPr>
          <a:xfrm>
            <a:off x="326164" y="2680465"/>
            <a:ext cx="8516036" cy="0"/>
          </a:xfrm>
          <a:prstGeom prst="line">
            <a:avLst/>
          </a:prstGeom>
          <a:ln>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47" name="TextBox 76">
            <a:extLst>
              <a:ext uri="{FF2B5EF4-FFF2-40B4-BE49-F238E27FC236}">
                <a16:creationId xmlns:a16="http://schemas.microsoft.com/office/drawing/2014/main" id="{7B8A42AC-967B-48CB-B6CD-35F4D8D9A9C5}"/>
              </a:ext>
            </a:extLst>
          </p:cNvPr>
          <p:cNvSpPr txBox="1"/>
          <p:nvPr/>
        </p:nvSpPr>
        <p:spPr>
          <a:xfrm>
            <a:off x="2886378" y="2492097"/>
            <a:ext cx="3359568" cy="380104"/>
          </a:xfrm>
          <a:prstGeom prst="rect">
            <a:avLst/>
          </a:prstGeom>
          <a:solidFill>
            <a:srgbClr val="0080C9"/>
          </a:solidFill>
        </p:spPr>
        <p:txBody>
          <a:bodyPr wrap="square" lIns="0" tIns="0" rIns="0" bIns="0" rtlCol="0" anchor="ctr">
            <a:spAutoFit/>
          </a:bodyPr>
          <a:lstStyle/>
          <a:p>
            <a:pPr marL="0" marR="0" lvl="0" indent="0" algn="ctr" defTabSz="1340582" rtl="0" eaLnBrk="1" fontAlgn="auto" latinLnBrk="0" hangingPunct="1">
              <a:lnSpc>
                <a:spcPct val="90000"/>
              </a:lnSpc>
              <a:spcBef>
                <a:spcPts val="0"/>
              </a:spcBef>
              <a:spcAft>
                <a:spcPts val="880"/>
              </a:spcAft>
              <a:buClrTx/>
              <a:buSzTx/>
              <a:buFontTx/>
              <a:buNone/>
              <a:tabLst/>
              <a:defRPr/>
            </a:pPr>
            <a:r>
              <a:rPr kumimoji="0" lang="en-US" sz="1372" b="1" i="0" u="none" strike="noStrike" kern="1200" cap="none" spc="0" normalizeH="0" baseline="0" noProof="0" dirty="0">
                <a:ln>
                  <a:noFill/>
                </a:ln>
                <a:solidFill>
                  <a:srgbClr val="FFFFFF"/>
                </a:solidFill>
                <a:effectLst/>
                <a:uLnTx/>
                <a:uFillTx/>
                <a:latin typeface="Segoe UI"/>
                <a:ea typeface="+mn-ea"/>
                <a:cs typeface="+mn-cs"/>
              </a:rPr>
              <a:t>Stock Management and basic warehousing</a:t>
            </a:r>
          </a:p>
        </p:txBody>
      </p:sp>
      <p:cxnSp>
        <p:nvCxnSpPr>
          <p:cNvPr id="248" name="Straight Connector 75">
            <a:extLst>
              <a:ext uri="{FF2B5EF4-FFF2-40B4-BE49-F238E27FC236}">
                <a16:creationId xmlns:a16="http://schemas.microsoft.com/office/drawing/2014/main" id="{E8359392-59A8-471B-8F2A-9F873742215E}"/>
              </a:ext>
            </a:extLst>
          </p:cNvPr>
          <p:cNvCxnSpPr>
            <a:cxnSpLocks/>
          </p:cNvCxnSpPr>
          <p:nvPr/>
        </p:nvCxnSpPr>
        <p:spPr>
          <a:xfrm>
            <a:off x="344384" y="4194242"/>
            <a:ext cx="8516036" cy="0"/>
          </a:xfrm>
          <a:prstGeom prst="line">
            <a:avLst/>
          </a:prstGeom>
          <a:ln>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49" name="TextBox 76">
            <a:extLst>
              <a:ext uri="{FF2B5EF4-FFF2-40B4-BE49-F238E27FC236}">
                <a16:creationId xmlns:a16="http://schemas.microsoft.com/office/drawing/2014/main" id="{566C7BE2-D7F7-48D6-AAF9-E3E287850DB2}"/>
              </a:ext>
            </a:extLst>
          </p:cNvPr>
          <p:cNvSpPr txBox="1"/>
          <p:nvPr/>
        </p:nvSpPr>
        <p:spPr>
          <a:xfrm>
            <a:off x="3716296" y="4130327"/>
            <a:ext cx="1606558" cy="190052"/>
          </a:xfrm>
          <a:prstGeom prst="rect">
            <a:avLst/>
          </a:prstGeom>
          <a:solidFill>
            <a:srgbClr val="0080C9"/>
          </a:solidFill>
        </p:spPr>
        <p:txBody>
          <a:bodyPr wrap="square" lIns="0" tIns="0" rIns="0" bIns="0" rtlCol="0" anchor="ctr">
            <a:spAutoFit/>
          </a:bodyPr>
          <a:lstStyle/>
          <a:p>
            <a:pPr marL="0" marR="0" lvl="0" indent="0" algn="ctr" defTabSz="1340582" rtl="0" eaLnBrk="1" fontAlgn="auto" latinLnBrk="0" hangingPunct="1">
              <a:lnSpc>
                <a:spcPct val="90000"/>
              </a:lnSpc>
              <a:spcBef>
                <a:spcPts val="0"/>
              </a:spcBef>
              <a:spcAft>
                <a:spcPts val="880"/>
              </a:spcAft>
              <a:buClrTx/>
              <a:buSzTx/>
              <a:buFontTx/>
              <a:buNone/>
              <a:tabLst/>
              <a:defRPr/>
            </a:pPr>
            <a:r>
              <a:rPr kumimoji="0" lang="en-US" sz="1372" b="1" i="0" u="none" strike="noStrike" kern="1200" cap="none" spc="0" normalizeH="0" baseline="0" noProof="0" dirty="0">
                <a:ln>
                  <a:noFill/>
                </a:ln>
                <a:solidFill>
                  <a:srgbClr val="FFFFFF"/>
                </a:solidFill>
                <a:effectLst/>
                <a:uLnTx/>
                <a:uFillTx/>
                <a:latin typeface="Segoe UI"/>
                <a:ea typeface="+mn-ea"/>
                <a:cs typeface="+mn-cs"/>
              </a:rPr>
              <a:t>Sales and CRM</a:t>
            </a:r>
          </a:p>
        </p:txBody>
      </p:sp>
      <p:pic>
        <p:nvPicPr>
          <p:cNvPr id="251" name="Graphic 15" descr="Money">
            <a:extLst>
              <a:ext uri="{FF2B5EF4-FFF2-40B4-BE49-F238E27FC236}">
                <a16:creationId xmlns:a16="http://schemas.microsoft.com/office/drawing/2014/main" id="{CEDC7203-EEFC-4CF2-AF96-D4DC72EC49A2}"/>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534049" y="836311"/>
            <a:ext cx="281592" cy="281592"/>
          </a:xfrm>
          <a:prstGeom prst="rect">
            <a:avLst/>
          </a:prstGeom>
          <a:effectLst/>
        </p:spPr>
      </p:pic>
      <p:pic>
        <p:nvPicPr>
          <p:cNvPr id="255" name="Graphic 9" descr="Register">
            <a:extLst>
              <a:ext uri="{FF2B5EF4-FFF2-40B4-BE49-F238E27FC236}">
                <a16:creationId xmlns:a16="http://schemas.microsoft.com/office/drawing/2014/main" id="{F10DCDDF-B274-426C-B005-394A8781533D}"/>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2467211" y="834436"/>
            <a:ext cx="247390" cy="247390"/>
          </a:xfrm>
          <a:prstGeom prst="rect">
            <a:avLst/>
          </a:prstGeom>
        </p:spPr>
      </p:pic>
      <p:pic>
        <p:nvPicPr>
          <p:cNvPr id="258" name="Graphic 50" descr="Credit card">
            <a:extLst>
              <a:ext uri="{FF2B5EF4-FFF2-40B4-BE49-F238E27FC236}">
                <a16:creationId xmlns:a16="http://schemas.microsoft.com/office/drawing/2014/main" id="{21CAE5ED-8A30-42F7-B039-D17545786CDE}"/>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792003" y="755938"/>
            <a:ext cx="295831" cy="295829"/>
          </a:xfrm>
          <a:prstGeom prst="rect">
            <a:avLst/>
          </a:prstGeom>
          <a:effectLst/>
        </p:spPr>
      </p:pic>
      <p:pic>
        <p:nvPicPr>
          <p:cNvPr id="261" name="Picture 7" descr="\\MAGNUM\Projects\Microsoft\Cloud Power FY12\Design\ICONS_PNG\Lower_Energy_Costs.png">
            <a:extLst>
              <a:ext uri="{FF2B5EF4-FFF2-40B4-BE49-F238E27FC236}">
                <a16:creationId xmlns:a16="http://schemas.microsoft.com/office/drawing/2014/main" id="{B3BF0FC0-BBB3-4EF9-B265-BA748316D218}"/>
              </a:ext>
            </a:extLst>
          </p:cNvPr>
          <p:cNvPicPr>
            <a:picLocks noChangeAspect="1" noChangeArrowheads="1"/>
          </p:cNvPicPr>
          <p:nvPr/>
        </p:nvPicPr>
        <p:blipFill>
          <a:blip r:embed="rId12" cstate="screen">
            <a:biLevel thresh="25000"/>
            <a:extLst>
              <a:ext uri="{28A0092B-C50C-407E-A947-70E740481C1C}">
                <a14:useLocalDpi xmlns:a14="http://schemas.microsoft.com/office/drawing/2010/main"/>
              </a:ext>
            </a:extLst>
          </a:blip>
          <a:srcRect/>
          <a:stretch>
            <a:fillRect/>
          </a:stretch>
        </p:blipFill>
        <p:spPr bwMode="auto">
          <a:xfrm rot="10800000">
            <a:off x="3410972" y="728562"/>
            <a:ext cx="418533" cy="418533"/>
          </a:xfrm>
          <a:prstGeom prst="rect">
            <a:avLst/>
          </a:prstGeom>
          <a:noFill/>
          <a:ln w="28575" cap="flat" cmpd="sng" algn="ctr">
            <a:noFill/>
            <a:prstDash val="solid"/>
            <a:miter lim="800000"/>
          </a:ln>
          <a:effectLst/>
        </p:spPr>
      </p:pic>
      <p:pic>
        <p:nvPicPr>
          <p:cNvPr id="262" name="Picture 5" descr="\\MAGNUM\Projects\Microsoft\Cloud Power FY12\Design\ICONS_PNG\Increase.png">
            <a:extLst>
              <a:ext uri="{FF2B5EF4-FFF2-40B4-BE49-F238E27FC236}">
                <a16:creationId xmlns:a16="http://schemas.microsoft.com/office/drawing/2014/main" id="{14E68CB3-2C7B-434E-ACFD-26ED1BDFDF08}"/>
              </a:ext>
            </a:extLst>
          </p:cNvPr>
          <p:cNvPicPr>
            <a:picLocks noChangeAspect="1" noChangeArrowheads="1"/>
          </p:cNvPicPr>
          <p:nvPr/>
        </p:nvPicPr>
        <p:blipFill>
          <a:blip r:embed="rId13" cstate="screen">
            <a:biLevel thresh="50000"/>
            <a:extLst>
              <a:ext uri="{28A0092B-C50C-407E-A947-70E740481C1C}">
                <a14:useLocalDpi xmlns:a14="http://schemas.microsoft.com/office/drawing/2010/main"/>
              </a:ext>
            </a:extLst>
          </a:blip>
          <a:srcRect/>
          <a:stretch>
            <a:fillRect/>
          </a:stretch>
        </p:blipFill>
        <p:spPr bwMode="auto">
          <a:xfrm>
            <a:off x="7658762" y="734807"/>
            <a:ext cx="386272" cy="386269"/>
          </a:xfrm>
          <a:prstGeom prst="rect">
            <a:avLst/>
          </a:prstGeom>
          <a:noFill/>
        </p:spPr>
      </p:pic>
      <p:pic>
        <p:nvPicPr>
          <p:cNvPr id="263" name="Graphic 17" descr="Home">
            <a:extLst>
              <a:ext uri="{FF2B5EF4-FFF2-40B4-BE49-F238E27FC236}">
                <a16:creationId xmlns:a16="http://schemas.microsoft.com/office/drawing/2014/main" id="{0AC48260-24EC-4896-BF10-717AA2271FD3}"/>
              </a:ext>
            </a:extLst>
          </p:cNvPr>
          <p:cNvPicPr>
            <a:picLocks noChangeAspect="1"/>
          </p:cNvPicPr>
          <p:nvPr/>
        </p:nvPicPr>
        <p: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1073845" y="1255809"/>
            <a:ext cx="285133" cy="285132"/>
          </a:xfrm>
          <a:prstGeom prst="rect">
            <a:avLst/>
          </a:prstGeom>
          <a:effectLst/>
        </p:spPr>
      </p:pic>
      <p:pic>
        <p:nvPicPr>
          <p:cNvPr id="264" name="Graphic 7" descr="Books">
            <a:extLst>
              <a:ext uri="{FF2B5EF4-FFF2-40B4-BE49-F238E27FC236}">
                <a16:creationId xmlns:a16="http://schemas.microsoft.com/office/drawing/2014/main" id="{F0DEB6A7-B5BC-4C41-AC9A-7BF404C134B0}"/>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970756" y="1297841"/>
            <a:ext cx="277132" cy="277130"/>
          </a:xfrm>
          <a:prstGeom prst="rect">
            <a:avLst/>
          </a:prstGeom>
          <a:effectLst/>
        </p:spPr>
      </p:pic>
      <p:sp>
        <p:nvSpPr>
          <p:cNvPr id="268" name="TextBox 177">
            <a:extLst>
              <a:ext uri="{FF2B5EF4-FFF2-40B4-BE49-F238E27FC236}">
                <a16:creationId xmlns:a16="http://schemas.microsoft.com/office/drawing/2014/main" id="{93265577-C35A-4C4D-B646-D78239D1F389}"/>
              </a:ext>
            </a:extLst>
          </p:cNvPr>
          <p:cNvSpPr txBox="1"/>
          <p:nvPr/>
        </p:nvSpPr>
        <p:spPr>
          <a:xfrm>
            <a:off x="8068086" y="1606628"/>
            <a:ext cx="1046176" cy="217239"/>
          </a:xfrm>
          <a:prstGeom prst="rect">
            <a:avLst/>
          </a:prstGeom>
          <a:noFill/>
        </p:spPr>
        <p:txBody>
          <a:bodyPr wrap="square" lIns="0" tIns="0" rIns="0" bIns="0" rtlCol="0">
            <a:spAutoFit/>
          </a:bodyPr>
          <a:lstStyle/>
          <a:p>
            <a:pPr marL="0" marR="0" lvl="0" indent="0" algn="ctr" defTabSz="914049" rtl="0" eaLnBrk="1" fontAlgn="auto" latinLnBrk="0" hangingPunct="1">
              <a:lnSpc>
                <a:spcPct val="90000"/>
              </a:lnSpc>
              <a:spcBef>
                <a:spcPts val="0"/>
              </a:spcBef>
              <a:spcAft>
                <a:spcPts val="0"/>
              </a:spcAft>
              <a:buClrTx/>
              <a:buSzTx/>
              <a:buFontTx/>
              <a:buNone/>
              <a:tabLst/>
              <a:defRPr/>
            </a:pPr>
            <a:r>
              <a:rPr kumimoji="0" lang="en-US" sz="784" b="0" i="0" u="none" strike="noStrike" kern="1200" cap="none" spc="0" normalizeH="0" baseline="0" noProof="0" dirty="0">
                <a:ln>
                  <a:noFill/>
                </a:ln>
                <a:solidFill>
                  <a:srgbClr val="FFFFFF"/>
                </a:solidFill>
                <a:effectLst/>
                <a:uLnTx/>
                <a:uFillTx/>
                <a:latin typeface="Segoe UI"/>
                <a:ea typeface="+mn-ea"/>
                <a:cs typeface="Segoe UI Semilight" panose="020B0402040204020203" pitchFamily="34" charset="0"/>
              </a:rPr>
              <a:t>Purchase and Sales orders</a:t>
            </a:r>
          </a:p>
        </p:txBody>
      </p:sp>
      <p:sp>
        <p:nvSpPr>
          <p:cNvPr id="270" name="TextBox 177">
            <a:extLst>
              <a:ext uri="{FF2B5EF4-FFF2-40B4-BE49-F238E27FC236}">
                <a16:creationId xmlns:a16="http://schemas.microsoft.com/office/drawing/2014/main" id="{9FBBBDBA-CBAB-4C99-A8C1-CFA1BD4C2D6E}"/>
              </a:ext>
            </a:extLst>
          </p:cNvPr>
          <p:cNvSpPr txBox="1"/>
          <p:nvPr/>
        </p:nvSpPr>
        <p:spPr>
          <a:xfrm>
            <a:off x="2269170" y="2238653"/>
            <a:ext cx="755248" cy="217239"/>
          </a:xfrm>
          <a:prstGeom prst="rect">
            <a:avLst/>
          </a:prstGeom>
          <a:noFill/>
        </p:spPr>
        <p:txBody>
          <a:bodyPr wrap="square" lIns="0" tIns="0" rIns="0" bIns="0" rtlCol="0">
            <a:spAutoFit/>
          </a:bodyPr>
          <a:lstStyle/>
          <a:p>
            <a:pPr marL="0" marR="0" lvl="0" indent="0" algn="ctr" defTabSz="914049" rtl="0" eaLnBrk="1" fontAlgn="auto" latinLnBrk="0" hangingPunct="1">
              <a:lnSpc>
                <a:spcPct val="90000"/>
              </a:lnSpc>
              <a:spcBef>
                <a:spcPts val="0"/>
              </a:spcBef>
              <a:spcAft>
                <a:spcPts val="0"/>
              </a:spcAft>
              <a:buClrTx/>
              <a:buSzTx/>
              <a:buFontTx/>
              <a:buNone/>
              <a:tabLst/>
              <a:defRPr/>
            </a:pPr>
            <a:r>
              <a:rPr kumimoji="0" lang="en-US" sz="784" b="0" i="0" u="none" strike="noStrike" kern="1200" cap="none" spc="0" normalizeH="0" baseline="0" noProof="0" dirty="0">
                <a:ln>
                  <a:noFill/>
                </a:ln>
                <a:solidFill>
                  <a:srgbClr val="FFFFFF"/>
                </a:solidFill>
                <a:effectLst/>
                <a:uLnTx/>
                <a:uFillTx/>
                <a:latin typeface="Segoe UI"/>
                <a:ea typeface="+mn-ea"/>
                <a:cs typeface="Segoe UI Semilight" panose="020B0402040204020203" pitchFamily="34" charset="0"/>
              </a:rPr>
              <a:t>Working with dimension</a:t>
            </a:r>
          </a:p>
        </p:txBody>
      </p:sp>
      <p:sp>
        <p:nvSpPr>
          <p:cNvPr id="271" name="TextBox 187">
            <a:extLst>
              <a:ext uri="{FF2B5EF4-FFF2-40B4-BE49-F238E27FC236}">
                <a16:creationId xmlns:a16="http://schemas.microsoft.com/office/drawing/2014/main" id="{733DD1F3-3A04-4F13-9FEE-066BFA5EE948}"/>
              </a:ext>
            </a:extLst>
          </p:cNvPr>
          <p:cNvSpPr txBox="1"/>
          <p:nvPr/>
        </p:nvSpPr>
        <p:spPr>
          <a:xfrm>
            <a:off x="1251968" y="2258474"/>
            <a:ext cx="702566" cy="217239"/>
          </a:xfrm>
          <a:prstGeom prst="rect">
            <a:avLst/>
          </a:prstGeom>
          <a:noFill/>
        </p:spPr>
        <p:txBody>
          <a:bodyPr wrap="square" lIns="0" tIns="0" rIns="0" bIns="0" rtlCol="0">
            <a:spAutoFit/>
          </a:bodyPr>
          <a:lstStyle/>
          <a:p>
            <a:pPr marL="0" marR="0" lvl="0" indent="0" algn="ctr" defTabSz="914049" rtl="0" eaLnBrk="1" fontAlgn="auto" latinLnBrk="0" hangingPunct="1">
              <a:lnSpc>
                <a:spcPct val="90000"/>
              </a:lnSpc>
              <a:spcBef>
                <a:spcPts val="0"/>
              </a:spcBef>
              <a:spcAft>
                <a:spcPts val="0"/>
              </a:spcAft>
              <a:buClrTx/>
              <a:buSzTx/>
              <a:buFontTx/>
              <a:buNone/>
              <a:tabLst/>
              <a:defRPr/>
            </a:pPr>
            <a:r>
              <a:rPr kumimoji="0" lang="en-US" sz="784" b="0" i="0" u="none" strike="noStrike" kern="1200" cap="none" spc="0" normalizeH="0" baseline="0" noProof="0" dirty="0">
                <a:ln>
                  <a:noFill/>
                </a:ln>
                <a:solidFill>
                  <a:srgbClr val="FFFFFF"/>
                </a:solidFill>
                <a:effectLst/>
                <a:uLnTx/>
                <a:uFillTx/>
                <a:latin typeface="Segoe UI"/>
                <a:ea typeface="+mn-ea"/>
                <a:cs typeface="Segoe UI Semilight" panose="020B0402040204020203" pitchFamily="34" charset="0"/>
              </a:rPr>
              <a:t>Cashflow analysis</a:t>
            </a:r>
          </a:p>
        </p:txBody>
      </p:sp>
      <p:sp>
        <p:nvSpPr>
          <p:cNvPr id="272" name="TextBox 177">
            <a:extLst>
              <a:ext uri="{FF2B5EF4-FFF2-40B4-BE49-F238E27FC236}">
                <a16:creationId xmlns:a16="http://schemas.microsoft.com/office/drawing/2014/main" id="{FD09B86A-0D4B-41FA-BC27-D2025CCB1541}"/>
              </a:ext>
            </a:extLst>
          </p:cNvPr>
          <p:cNvSpPr txBox="1"/>
          <p:nvPr/>
        </p:nvSpPr>
        <p:spPr>
          <a:xfrm>
            <a:off x="119533" y="2429937"/>
            <a:ext cx="1050799" cy="108619"/>
          </a:xfrm>
          <a:prstGeom prst="rect">
            <a:avLst/>
          </a:prstGeom>
          <a:noFill/>
        </p:spPr>
        <p:txBody>
          <a:bodyPr wrap="square" lIns="0" tIns="0" rIns="0" bIns="0" rtlCol="0">
            <a:spAutoFit/>
          </a:bodyPr>
          <a:lstStyle/>
          <a:p>
            <a:pPr marL="0" marR="0" lvl="0" indent="0" algn="ctr" defTabSz="914049" rtl="0" eaLnBrk="1" fontAlgn="auto" latinLnBrk="0" hangingPunct="1">
              <a:lnSpc>
                <a:spcPct val="90000"/>
              </a:lnSpc>
              <a:spcBef>
                <a:spcPts val="0"/>
              </a:spcBef>
              <a:spcAft>
                <a:spcPts val="0"/>
              </a:spcAft>
              <a:buClrTx/>
              <a:buSzTx/>
              <a:buFontTx/>
              <a:buNone/>
              <a:tabLst/>
              <a:defRPr/>
            </a:pPr>
            <a:r>
              <a:rPr kumimoji="0" lang="en-US" sz="784" b="0" i="0" u="none" strike="noStrike" kern="1200" cap="none" spc="0" normalizeH="0" baseline="0" noProof="0" dirty="0">
                <a:ln>
                  <a:noFill/>
                </a:ln>
                <a:solidFill>
                  <a:srgbClr val="FFFFFF"/>
                </a:solidFill>
                <a:effectLst/>
                <a:uLnTx/>
                <a:uFillTx/>
                <a:latin typeface="Segoe UI"/>
                <a:ea typeface="+mn-ea"/>
                <a:cs typeface="Segoe UI Semilight" panose="020B0402040204020203" pitchFamily="34" charset="0"/>
              </a:rPr>
              <a:t>Work with Excel</a:t>
            </a:r>
          </a:p>
        </p:txBody>
      </p:sp>
      <p:sp>
        <p:nvSpPr>
          <p:cNvPr id="273" name="TextBox 187">
            <a:extLst>
              <a:ext uri="{FF2B5EF4-FFF2-40B4-BE49-F238E27FC236}">
                <a16:creationId xmlns:a16="http://schemas.microsoft.com/office/drawing/2014/main" id="{88A3C0D9-C369-4CB6-AED3-461A1DAE367F}"/>
              </a:ext>
            </a:extLst>
          </p:cNvPr>
          <p:cNvSpPr txBox="1"/>
          <p:nvPr/>
        </p:nvSpPr>
        <p:spPr>
          <a:xfrm>
            <a:off x="3237666" y="2231988"/>
            <a:ext cx="735887" cy="217239"/>
          </a:xfrm>
          <a:prstGeom prst="rect">
            <a:avLst/>
          </a:prstGeom>
          <a:noFill/>
        </p:spPr>
        <p:txBody>
          <a:bodyPr wrap="square" lIns="0" tIns="0" rIns="0" bIns="0" rtlCol="0">
            <a:spAutoFit/>
          </a:bodyPr>
          <a:lstStyle/>
          <a:p>
            <a:pPr marL="0" marR="0" lvl="0" indent="0" algn="ctr" defTabSz="914049" rtl="0" eaLnBrk="1" fontAlgn="auto" latinLnBrk="0" hangingPunct="1">
              <a:lnSpc>
                <a:spcPct val="90000"/>
              </a:lnSpc>
              <a:spcBef>
                <a:spcPts val="0"/>
              </a:spcBef>
              <a:spcAft>
                <a:spcPts val="0"/>
              </a:spcAft>
              <a:buClrTx/>
              <a:buSzTx/>
              <a:buFontTx/>
              <a:buNone/>
              <a:tabLst/>
              <a:defRPr/>
            </a:pPr>
            <a:r>
              <a:rPr kumimoji="0" lang="en-US" sz="784" b="0" i="0" u="none" strike="noStrike" kern="1200" cap="none" spc="0" normalizeH="0" baseline="0" noProof="0" dirty="0">
                <a:ln>
                  <a:noFill/>
                </a:ln>
                <a:solidFill>
                  <a:srgbClr val="FFFFFF"/>
                </a:solidFill>
                <a:effectLst/>
                <a:uLnTx/>
                <a:uFillTx/>
                <a:latin typeface="Segoe UI"/>
                <a:ea typeface="+mn-ea"/>
                <a:cs typeface="Segoe UI Semilight" panose="020B0402040204020203" pitchFamily="34" charset="0"/>
              </a:rPr>
              <a:t>Managing Inventory costs</a:t>
            </a:r>
          </a:p>
        </p:txBody>
      </p:sp>
      <p:sp>
        <p:nvSpPr>
          <p:cNvPr id="275" name="TextBox 187">
            <a:extLst>
              <a:ext uri="{FF2B5EF4-FFF2-40B4-BE49-F238E27FC236}">
                <a16:creationId xmlns:a16="http://schemas.microsoft.com/office/drawing/2014/main" id="{2B1F57A0-EE0E-42E3-950C-CB1F0BEA725F}"/>
              </a:ext>
            </a:extLst>
          </p:cNvPr>
          <p:cNvSpPr txBox="1"/>
          <p:nvPr/>
        </p:nvSpPr>
        <p:spPr>
          <a:xfrm>
            <a:off x="4387326" y="2232546"/>
            <a:ext cx="691059" cy="217239"/>
          </a:xfrm>
          <a:prstGeom prst="rect">
            <a:avLst/>
          </a:prstGeom>
          <a:noFill/>
        </p:spPr>
        <p:txBody>
          <a:bodyPr wrap="square" lIns="0" tIns="0" rIns="0" bIns="0" rtlCol="0">
            <a:spAutoFit/>
          </a:bodyPr>
          <a:lstStyle/>
          <a:p>
            <a:pPr marL="0" marR="0" lvl="0" indent="0" algn="ctr" defTabSz="914049" rtl="0" eaLnBrk="1" fontAlgn="auto" latinLnBrk="0" hangingPunct="1">
              <a:lnSpc>
                <a:spcPct val="90000"/>
              </a:lnSpc>
              <a:spcBef>
                <a:spcPts val="0"/>
              </a:spcBef>
              <a:spcAft>
                <a:spcPts val="0"/>
              </a:spcAft>
              <a:buClrTx/>
              <a:buSzTx/>
              <a:buFontTx/>
              <a:buNone/>
              <a:tabLst/>
              <a:defRPr/>
            </a:pPr>
            <a:r>
              <a:rPr kumimoji="0" lang="en-US" sz="784" b="0" i="0" u="none" strike="noStrike" kern="1200" cap="none" spc="0" normalizeH="0" baseline="0" noProof="0" dirty="0">
                <a:ln>
                  <a:noFill/>
                </a:ln>
                <a:solidFill>
                  <a:srgbClr val="FFFFFF"/>
                </a:solidFill>
                <a:effectLst/>
                <a:uLnTx/>
                <a:uFillTx/>
                <a:latin typeface="Segoe UI"/>
                <a:ea typeface="+mn-ea"/>
                <a:cs typeface="Segoe UI Semilight" panose="020B0402040204020203" pitchFamily="34" charset="0"/>
              </a:rPr>
              <a:t>Allocate costs and income</a:t>
            </a:r>
          </a:p>
        </p:txBody>
      </p:sp>
      <p:sp>
        <p:nvSpPr>
          <p:cNvPr id="276" name="TextBox 177">
            <a:extLst>
              <a:ext uri="{FF2B5EF4-FFF2-40B4-BE49-F238E27FC236}">
                <a16:creationId xmlns:a16="http://schemas.microsoft.com/office/drawing/2014/main" id="{0F3FFB86-58B9-4A1C-8FB3-B9EB65789C69}"/>
              </a:ext>
            </a:extLst>
          </p:cNvPr>
          <p:cNvSpPr txBox="1"/>
          <p:nvPr/>
        </p:nvSpPr>
        <p:spPr>
          <a:xfrm>
            <a:off x="6566771" y="2217565"/>
            <a:ext cx="770376" cy="217239"/>
          </a:xfrm>
          <a:prstGeom prst="rect">
            <a:avLst/>
          </a:prstGeom>
          <a:noFill/>
        </p:spPr>
        <p:txBody>
          <a:bodyPr wrap="square" lIns="0" tIns="0" rIns="0" bIns="0" rtlCol="0">
            <a:spAutoFit/>
          </a:bodyPr>
          <a:lstStyle/>
          <a:p>
            <a:pPr marL="0" marR="0" lvl="0" indent="0" algn="ctr" defTabSz="914049" rtl="0" eaLnBrk="1" fontAlgn="auto" latinLnBrk="0" hangingPunct="1">
              <a:lnSpc>
                <a:spcPct val="90000"/>
              </a:lnSpc>
              <a:spcBef>
                <a:spcPts val="0"/>
              </a:spcBef>
              <a:spcAft>
                <a:spcPts val="0"/>
              </a:spcAft>
              <a:buClrTx/>
              <a:buSzTx/>
              <a:buFontTx/>
              <a:buNone/>
              <a:tabLst/>
              <a:defRPr/>
            </a:pPr>
            <a:r>
              <a:rPr kumimoji="0" lang="en-US" sz="784" b="0" i="0" u="none" strike="noStrike" kern="1200" cap="none" spc="0" normalizeH="0" baseline="0" noProof="0" dirty="0">
                <a:ln>
                  <a:noFill/>
                </a:ln>
                <a:solidFill>
                  <a:srgbClr val="FFFFFF"/>
                </a:solidFill>
                <a:effectLst/>
                <a:uLnTx/>
                <a:uFillTx/>
                <a:latin typeface="Segoe UI"/>
                <a:ea typeface="+mn-ea"/>
                <a:cs typeface="Segoe UI Semilight" panose="020B0402040204020203" pitchFamily="34" charset="0"/>
              </a:rPr>
              <a:t>Import payroll transactions</a:t>
            </a:r>
          </a:p>
        </p:txBody>
      </p:sp>
      <p:sp>
        <p:nvSpPr>
          <p:cNvPr id="277" name="TextBox 187">
            <a:extLst>
              <a:ext uri="{FF2B5EF4-FFF2-40B4-BE49-F238E27FC236}">
                <a16:creationId xmlns:a16="http://schemas.microsoft.com/office/drawing/2014/main" id="{71FB85E0-EEFA-4503-B94D-D1C39F3C05B7}"/>
              </a:ext>
            </a:extLst>
          </p:cNvPr>
          <p:cNvSpPr txBox="1"/>
          <p:nvPr/>
        </p:nvSpPr>
        <p:spPr>
          <a:xfrm>
            <a:off x="5965384" y="3831076"/>
            <a:ext cx="864679" cy="108619"/>
          </a:xfrm>
          <a:prstGeom prst="rect">
            <a:avLst/>
          </a:prstGeom>
          <a:noFill/>
        </p:spPr>
        <p:txBody>
          <a:bodyPr wrap="square" lIns="0" tIns="0" rIns="0" bIns="0" rtlCol="0">
            <a:spAutoFit/>
          </a:bodyPr>
          <a:lstStyle/>
          <a:p>
            <a:pPr marL="0" marR="0" lvl="0" indent="0" algn="ctr" defTabSz="914049" rtl="0" eaLnBrk="1" fontAlgn="auto" latinLnBrk="0" hangingPunct="1">
              <a:lnSpc>
                <a:spcPct val="90000"/>
              </a:lnSpc>
              <a:spcBef>
                <a:spcPts val="0"/>
              </a:spcBef>
              <a:spcAft>
                <a:spcPts val="0"/>
              </a:spcAft>
              <a:buClrTx/>
              <a:buSzTx/>
              <a:buFontTx/>
              <a:buNone/>
              <a:tabLst/>
              <a:defRPr/>
            </a:pPr>
            <a:r>
              <a:rPr kumimoji="0" lang="en-US" sz="784" b="0" i="0" u="none" strike="noStrike" kern="1200" cap="none" spc="0" normalizeH="0" baseline="0" noProof="0" dirty="0">
                <a:ln>
                  <a:noFill/>
                </a:ln>
                <a:solidFill>
                  <a:srgbClr val="FFFFFF"/>
                </a:solidFill>
                <a:effectLst/>
                <a:uLnTx/>
                <a:uFillTx/>
                <a:latin typeface="Segoe UI"/>
                <a:ea typeface="+mn-ea"/>
                <a:cs typeface="Segoe UI Semilight" panose="020B0402040204020203" pitchFamily="34" charset="0"/>
              </a:rPr>
              <a:t>Item Catalogue </a:t>
            </a:r>
          </a:p>
        </p:txBody>
      </p:sp>
      <p:sp>
        <p:nvSpPr>
          <p:cNvPr id="278" name="TextBox 177">
            <a:extLst>
              <a:ext uri="{FF2B5EF4-FFF2-40B4-BE49-F238E27FC236}">
                <a16:creationId xmlns:a16="http://schemas.microsoft.com/office/drawing/2014/main" id="{FB83873F-D3C4-46F5-9A81-9A4D36104A66}"/>
              </a:ext>
            </a:extLst>
          </p:cNvPr>
          <p:cNvSpPr txBox="1"/>
          <p:nvPr/>
        </p:nvSpPr>
        <p:spPr>
          <a:xfrm>
            <a:off x="7515842" y="2252971"/>
            <a:ext cx="1025685" cy="217239"/>
          </a:xfrm>
          <a:prstGeom prst="rect">
            <a:avLst/>
          </a:prstGeom>
          <a:noFill/>
        </p:spPr>
        <p:txBody>
          <a:bodyPr wrap="square" lIns="0" tIns="0" rIns="0" bIns="0" rtlCol="0">
            <a:spAutoFit/>
          </a:bodyPr>
          <a:lstStyle/>
          <a:p>
            <a:pPr marL="0" marR="0" lvl="0" indent="0" algn="ctr" defTabSz="914049" rtl="0" eaLnBrk="1" fontAlgn="auto" latinLnBrk="0" hangingPunct="1">
              <a:lnSpc>
                <a:spcPct val="90000"/>
              </a:lnSpc>
              <a:spcBef>
                <a:spcPts val="0"/>
              </a:spcBef>
              <a:spcAft>
                <a:spcPts val="0"/>
              </a:spcAft>
              <a:buClrTx/>
              <a:buSzTx/>
              <a:buFontTx/>
              <a:buNone/>
              <a:tabLst/>
              <a:defRPr/>
            </a:pPr>
            <a:r>
              <a:rPr kumimoji="0" lang="en-US" sz="784" b="0" i="0" u="none" strike="noStrike" kern="1200" cap="none" spc="0" normalizeH="0" baseline="0" noProof="0" dirty="0">
                <a:ln>
                  <a:noFill/>
                </a:ln>
                <a:solidFill>
                  <a:srgbClr val="FFFFFF"/>
                </a:solidFill>
                <a:effectLst/>
                <a:uLnTx/>
                <a:uFillTx/>
                <a:latin typeface="Segoe UI"/>
                <a:ea typeface="+mn-ea"/>
                <a:cs typeface="Segoe UI Semilight" panose="020B0402040204020203" pitchFamily="34" charset="0"/>
              </a:rPr>
              <a:t>Defer revenue and expenses</a:t>
            </a:r>
          </a:p>
        </p:txBody>
      </p:sp>
      <p:sp>
        <p:nvSpPr>
          <p:cNvPr id="279" name="TextBox 187">
            <a:extLst>
              <a:ext uri="{FF2B5EF4-FFF2-40B4-BE49-F238E27FC236}">
                <a16:creationId xmlns:a16="http://schemas.microsoft.com/office/drawing/2014/main" id="{6C117365-AF95-4D7C-B386-37EB98248D88}"/>
              </a:ext>
            </a:extLst>
          </p:cNvPr>
          <p:cNvSpPr txBox="1"/>
          <p:nvPr/>
        </p:nvSpPr>
        <p:spPr>
          <a:xfrm>
            <a:off x="16537247" y="842864"/>
            <a:ext cx="848506" cy="108622"/>
          </a:xfrm>
          <a:prstGeom prst="rect">
            <a:avLst/>
          </a:prstGeom>
          <a:noFill/>
        </p:spPr>
        <p:txBody>
          <a:bodyPr wrap="square" lIns="0" tIns="0" rIns="0" bIns="0" rtlCol="0">
            <a:spAutoFit/>
          </a:bodyPr>
          <a:lstStyle/>
          <a:p>
            <a:pPr marL="0" marR="0" lvl="0" indent="0" algn="ctr" defTabSz="914049" rtl="0" eaLnBrk="1" fontAlgn="auto" latinLnBrk="0" hangingPunct="1">
              <a:lnSpc>
                <a:spcPct val="90000"/>
              </a:lnSpc>
              <a:spcBef>
                <a:spcPts val="0"/>
              </a:spcBef>
              <a:spcAft>
                <a:spcPts val="0"/>
              </a:spcAft>
              <a:buClrTx/>
              <a:buSzTx/>
              <a:buFontTx/>
              <a:buNone/>
              <a:tabLst/>
              <a:defRPr/>
            </a:pPr>
            <a:r>
              <a:rPr kumimoji="0" lang="en-US" sz="784" b="0" i="0" u="none" strike="noStrike" kern="1200" cap="none" spc="0" normalizeH="0" baseline="0" noProof="0">
                <a:ln>
                  <a:noFill/>
                </a:ln>
                <a:solidFill>
                  <a:srgbClr val="FFFFFF"/>
                </a:solidFill>
                <a:effectLst/>
                <a:uLnTx/>
                <a:uFillTx/>
                <a:latin typeface="Segoe UI"/>
                <a:ea typeface="+mn-ea"/>
                <a:cs typeface="Segoe UI Semilight" panose="020B0402040204020203" pitchFamily="34" charset="0"/>
              </a:rPr>
              <a:t>Master Planning</a:t>
            </a:r>
          </a:p>
        </p:txBody>
      </p:sp>
      <p:sp>
        <p:nvSpPr>
          <p:cNvPr id="284" name="TextBox 177">
            <a:extLst>
              <a:ext uri="{FF2B5EF4-FFF2-40B4-BE49-F238E27FC236}">
                <a16:creationId xmlns:a16="http://schemas.microsoft.com/office/drawing/2014/main" id="{C45D3FD2-C8D3-4269-AA22-CACBECA59956}"/>
              </a:ext>
            </a:extLst>
          </p:cNvPr>
          <p:cNvSpPr txBox="1"/>
          <p:nvPr/>
        </p:nvSpPr>
        <p:spPr>
          <a:xfrm>
            <a:off x="1999071" y="3746772"/>
            <a:ext cx="1046176" cy="241348"/>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784" b="0" i="0" u="none" strike="noStrike" kern="1200" cap="none" spc="0" normalizeH="0" baseline="0" noProof="0" dirty="0">
                <a:ln>
                  <a:noFill/>
                </a:ln>
                <a:solidFill>
                  <a:srgbClr val="FFFFFF"/>
                </a:solidFill>
                <a:effectLst/>
                <a:uLnTx/>
                <a:uFillTx/>
                <a:latin typeface="Segoe UI"/>
                <a:ea typeface="+mn-ea"/>
                <a:cs typeface="+mn-cs"/>
              </a:rPr>
              <a:t>Inbound </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784" b="0" i="0" u="none" strike="noStrike" kern="1200" cap="none" spc="0" normalizeH="0" baseline="0" noProof="0" dirty="0">
                <a:ln>
                  <a:noFill/>
                </a:ln>
                <a:solidFill>
                  <a:srgbClr val="FFFFFF"/>
                </a:solidFill>
                <a:effectLst/>
                <a:uLnTx/>
                <a:uFillTx/>
                <a:latin typeface="Segoe UI"/>
                <a:ea typeface="+mn-ea"/>
                <a:cs typeface="+mn-cs"/>
              </a:rPr>
              <a:t>Consignment</a:t>
            </a:r>
          </a:p>
        </p:txBody>
      </p:sp>
      <p:sp>
        <p:nvSpPr>
          <p:cNvPr id="285" name="TextBox 187">
            <a:extLst>
              <a:ext uri="{FF2B5EF4-FFF2-40B4-BE49-F238E27FC236}">
                <a16:creationId xmlns:a16="http://schemas.microsoft.com/office/drawing/2014/main" id="{01DBC813-4942-4F6A-8B14-C2C1BE2FAA5C}"/>
              </a:ext>
            </a:extLst>
          </p:cNvPr>
          <p:cNvSpPr txBox="1"/>
          <p:nvPr/>
        </p:nvSpPr>
        <p:spPr>
          <a:xfrm>
            <a:off x="102420" y="3327384"/>
            <a:ext cx="1067951" cy="217239"/>
          </a:xfrm>
          <a:prstGeom prst="rect">
            <a:avLst/>
          </a:prstGeom>
          <a:noFill/>
        </p:spPr>
        <p:txBody>
          <a:bodyPr wrap="square" lIns="0" tIns="0" rIns="0" bIns="0" rtlCol="0">
            <a:spAutoFit/>
          </a:bodyPr>
          <a:lstStyle/>
          <a:p>
            <a:pPr marL="0" marR="0" lvl="0" indent="0" algn="ctr" defTabSz="914049" rtl="0" eaLnBrk="1" fontAlgn="auto" latinLnBrk="0" hangingPunct="1">
              <a:lnSpc>
                <a:spcPct val="90000"/>
              </a:lnSpc>
              <a:spcBef>
                <a:spcPts val="0"/>
              </a:spcBef>
              <a:spcAft>
                <a:spcPts val="0"/>
              </a:spcAft>
              <a:buClrTx/>
              <a:buSzTx/>
              <a:buFontTx/>
              <a:buNone/>
              <a:tabLst/>
              <a:defRPr/>
            </a:pPr>
            <a:r>
              <a:rPr kumimoji="0" lang="en-US" sz="784" b="0" i="0" u="none" strike="noStrike" kern="1200" cap="none" spc="0" normalizeH="0" baseline="0" noProof="0" dirty="0">
                <a:ln>
                  <a:noFill/>
                </a:ln>
                <a:solidFill>
                  <a:srgbClr val="FFFFFF"/>
                </a:solidFill>
                <a:effectLst/>
                <a:uLnTx/>
                <a:uFillTx/>
                <a:latin typeface="Segoe UI"/>
                <a:ea typeface="+mn-ea"/>
                <a:cs typeface="Segoe UI Semilight" panose="020B0402040204020203" pitchFamily="34" charset="0"/>
              </a:rPr>
              <a:t>Finance and Stock Integration</a:t>
            </a:r>
          </a:p>
        </p:txBody>
      </p:sp>
      <p:sp>
        <p:nvSpPr>
          <p:cNvPr id="286" name="TextBox 177">
            <a:extLst>
              <a:ext uri="{FF2B5EF4-FFF2-40B4-BE49-F238E27FC236}">
                <a16:creationId xmlns:a16="http://schemas.microsoft.com/office/drawing/2014/main" id="{88A0B424-2948-4312-901A-98CA858D58AB}"/>
              </a:ext>
            </a:extLst>
          </p:cNvPr>
          <p:cNvSpPr txBox="1"/>
          <p:nvPr/>
        </p:nvSpPr>
        <p:spPr>
          <a:xfrm>
            <a:off x="3236268" y="3765004"/>
            <a:ext cx="1289763" cy="217239"/>
          </a:xfrm>
          <a:prstGeom prst="rect">
            <a:avLst/>
          </a:prstGeom>
          <a:noFill/>
        </p:spPr>
        <p:txBody>
          <a:bodyPr wrap="square" lIns="0" tIns="0" rIns="0" bIns="0" rtlCol="0">
            <a:spAutoFit/>
          </a:bodyPr>
          <a:lstStyle/>
          <a:p>
            <a:pPr marL="0" marR="0" lvl="0" indent="0" algn="ctr" defTabSz="914049" rtl="0" eaLnBrk="1" fontAlgn="auto" latinLnBrk="0" hangingPunct="1">
              <a:lnSpc>
                <a:spcPct val="90000"/>
              </a:lnSpc>
              <a:spcBef>
                <a:spcPts val="0"/>
              </a:spcBef>
              <a:spcAft>
                <a:spcPts val="0"/>
              </a:spcAft>
              <a:buClrTx/>
              <a:buSzTx/>
              <a:buFontTx/>
              <a:buNone/>
              <a:tabLst/>
              <a:defRPr/>
            </a:pPr>
            <a:r>
              <a:rPr kumimoji="0" lang="en-US" sz="784" b="0" i="0" u="none" strike="noStrike" kern="1200" cap="none" spc="0" normalizeH="0" baseline="0" noProof="0" dirty="0">
                <a:ln>
                  <a:noFill/>
                </a:ln>
                <a:solidFill>
                  <a:srgbClr val="FFFFFF"/>
                </a:solidFill>
                <a:effectLst/>
                <a:uLnTx/>
                <a:uFillTx/>
                <a:latin typeface="Segoe UI"/>
                <a:ea typeface="+mn-ea"/>
                <a:cs typeface="Segoe UI Semilight" panose="020B0402040204020203" pitchFamily="34" charset="0"/>
              </a:rPr>
              <a:t>Bills of </a:t>
            </a:r>
          </a:p>
          <a:p>
            <a:pPr marL="0" marR="0" lvl="0" indent="0" algn="ctr" defTabSz="914049" rtl="0" eaLnBrk="1" fontAlgn="auto" latinLnBrk="0" hangingPunct="1">
              <a:lnSpc>
                <a:spcPct val="90000"/>
              </a:lnSpc>
              <a:spcBef>
                <a:spcPts val="0"/>
              </a:spcBef>
              <a:spcAft>
                <a:spcPts val="0"/>
              </a:spcAft>
              <a:buClrTx/>
              <a:buSzTx/>
              <a:buFontTx/>
              <a:buNone/>
              <a:tabLst/>
              <a:defRPr/>
            </a:pPr>
            <a:r>
              <a:rPr kumimoji="0" lang="en-US" sz="784" b="0" i="0" u="none" strike="noStrike" kern="1200" cap="none" spc="0" normalizeH="0" baseline="0" noProof="0" dirty="0">
                <a:ln>
                  <a:noFill/>
                </a:ln>
                <a:solidFill>
                  <a:srgbClr val="FFFFFF"/>
                </a:solidFill>
                <a:effectLst/>
                <a:uLnTx/>
                <a:uFillTx/>
                <a:latin typeface="Segoe UI"/>
                <a:ea typeface="+mn-ea"/>
                <a:cs typeface="Segoe UI Semilight" panose="020B0402040204020203" pitchFamily="34" charset="0"/>
              </a:rPr>
              <a:t>Materials</a:t>
            </a:r>
          </a:p>
        </p:txBody>
      </p:sp>
      <p:sp>
        <p:nvSpPr>
          <p:cNvPr id="287" name="TextBox 187">
            <a:extLst>
              <a:ext uri="{FF2B5EF4-FFF2-40B4-BE49-F238E27FC236}">
                <a16:creationId xmlns:a16="http://schemas.microsoft.com/office/drawing/2014/main" id="{D789CA61-AD62-4C98-A6AE-6D3B939D709F}"/>
              </a:ext>
            </a:extLst>
          </p:cNvPr>
          <p:cNvSpPr txBox="1"/>
          <p:nvPr/>
        </p:nvSpPr>
        <p:spPr>
          <a:xfrm>
            <a:off x="1582320" y="3157018"/>
            <a:ext cx="702566" cy="217243"/>
          </a:xfrm>
          <a:prstGeom prst="rect">
            <a:avLst/>
          </a:prstGeom>
          <a:noFill/>
        </p:spPr>
        <p:txBody>
          <a:bodyPr wrap="square" lIns="0" tIns="0" rIns="0" bIns="0" rtlCol="0">
            <a:spAutoFit/>
          </a:bodyPr>
          <a:lstStyle/>
          <a:p>
            <a:pPr marL="0" marR="0" lvl="0" indent="0" algn="ctr" defTabSz="914049" rtl="0" eaLnBrk="1" fontAlgn="auto" latinLnBrk="0" hangingPunct="1">
              <a:lnSpc>
                <a:spcPct val="90000"/>
              </a:lnSpc>
              <a:spcBef>
                <a:spcPts val="0"/>
              </a:spcBef>
              <a:spcAft>
                <a:spcPts val="0"/>
              </a:spcAft>
              <a:buClrTx/>
              <a:buSzTx/>
              <a:buFontTx/>
              <a:buNone/>
              <a:tabLst/>
              <a:defRPr/>
            </a:pPr>
            <a:r>
              <a:rPr kumimoji="0" lang="en-US" sz="784" b="0" i="0" u="none" strike="noStrike" kern="1200" cap="none" spc="0" normalizeH="0" baseline="0" noProof="0">
                <a:ln>
                  <a:noFill/>
                </a:ln>
                <a:solidFill>
                  <a:srgbClr val="FFFFFF"/>
                </a:solidFill>
                <a:effectLst/>
                <a:uLnTx/>
                <a:uFillTx/>
                <a:latin typeface="Segoe UI"/>
                <a:ea typeface="+mn-ea"/>
                <a:cs typeface="Segoe UI Semilight" panose="020B0402040204020203" pitchFamily="34" charset="0"/>
              </a:rPr>
              <a:t>Demand Forecasting</a:t>
            </a:r>
          </a:p>
        </p:txBody>
      </p:sp>
      <p:sp>
        <p:nvSpPr>
          <p:cNvPr id="288" name="TextBox 177">
            <a:extLst>
              <a:ext uri="{FF2B5EF4-FFF2-40B4-BE49-F238E27FC236}">
                <a16:creationId xmlns:a16="http://schemas.microsoft.com/office/drawing/2014/main" id="{294C8199-84F0-4427-94F8-E9DB6361B11E}"/>
              </a:ext>
            </a:extLst>
          </p:cNvPr>
          <p:cNvSpPr txBox="1"/>
          <p:nvPr/>
        </p:nvSpPr>
        <p:spPr>
          <a:xfrm>
            <a:off x="4710829" y="3816138"/>
            <a:ext cx="1050799" cy="217243"/>
          </a:xfrm>
          <a:prstGeom prst="rect">
            <a:avLst/>
          </a:prstGeom>
          <a:noFill/>
        </p:spPr>
        <p:txBody>
          <a:bodyPr wrap="square" lIns="0" tIns="0" rIns="0" bIns="0" rtlCol="0">
            <a:spAutoFit/>
          </a:bodyPr>
          <a:lstStyle/>
          <a:p>
            <a:pPr marL="0" marR="0" lvl="0" indent="0" algn="ctr" defTabSz="914049" rtl="0" eaLnBrk="1" fontAlgn="auto" latinLnBrk="0" hangingPunct="1">
              <a:lnSpc>
                <a:spcPct val="90000"/>
              </a:lnSpc>
              <a:spcBef>
                <a:spcPts val="0"/>
              </a:spcBef>
              <a:spcAft>
                <a:spcPts val="0"/>
              </a:spcAft>
              <a:buClrTx/>
              <a:buSzTx/>
              <a:buFontTx/>
              <a:buNone/>
              <a:tabLst/>
              <a:defRPr/>
            </a:pPr>
            <a:r>
              <a:rPr kumimoji="0" lang="en-US" sz="784" b="0" i="0" u="none" strike="noStrike" kern="1200" cap="none" spc="0" normalizeH="0" baseline="0" noProof="0">
                <a:ln>
                  <a:noFill/>
                </a:ln>
                <a:solidFill>
                  <a:srgbClr val="FFFFFF"/>
                </a:solidFill>
                <a:effectLst/>
                <a:uLnTx/>
                <a:uFillTx/>
                <a:latin typeface="Segoe UI"/>
                <a:ea typeface="+mn-ea"/>
                <a:cs typeface="Segoe UI Semilight" panose="020B0402040204020203" pitchFamily="34" charset="0"/>
              </a:rPr>
              <a:t>Purchase Order Management</a:t>
            </a:r>
          </a:p>
        </p:txBody>
      </p:sp>
      <p:sp>
        <p:nvSpPr>
          <p:cNvPr id="289" name="TextBox 187">
            <a:extLst>
              <a:ext uri="{FF2B5EF4-FFF2-40B4-BE49-F238E27FC236}">
                <a16:creationId xmlns:a16="http://schemas.microsoft.com/office/drawing/2014/main" id="{14AB9923-3147-4BBA-A279-7154C4DE904F}"/>
              </a:ext>
            </a:extLst>
          </p:cNvPr>
          <p:cNvSpPr txBox="1"/>
          <p:nvPr/>
        </p:nvSpPr>
        <p:spPr>
          <a:xfrm>
            <a:off x="5492451" y="3201057"/>
            <a:ext cx="604826" cy="217243"/>
          </a:xfrm>
          <a:prstGeom prst="rect">
            <a:avLst/>
          </a:prstGeom>
          <a:noFill/>
        </p:spPr>
        <p:txBody>
          <a:bodyPr wrap="square" lIns="0" tIns="0" rIns="0" bIns="0" rtlCol="0">
            <a:spAutoFit/>
          </a:bodyPr>
          <a:lstStyle/>
          <a:p>
            <a:pPr marL="0" marR="0" lvl="0" indent="0" algn="ctr" defTabSz="914049" rtl="0" eaLnBrk="1" fontAlgn="auto" latinLnBrk="0" hangingPunct="1">
              <a:lnSpc>
                <a:spcPct val="90000"/>
              </a:lnSpc>
              <a:spcBef>
                <a:spcPts val="0"/>
              </a:spcBef>
              <a:spcAft>
                <a:spcPts val="0"/>
              </a:spcAft>
              <a:buClrTx/>
              <a:buSzTx/>
              <a:buFontTx/>
              <a:buNone/>
              <a:tabLst/>
              <a:defRPr/>
            </a:pPr>
            <a:r>
              <a:rPr kumimoji="0" lang="en-US" sz="784" b="0" i="0" u="none" strike="noStrike" kern="1200" cap="none" spc="0" normalizeH="0" baseline="0" noProof="0" dirty="0">
                <a:ln>
                  <a:noFill/>
                </a:ln>
                <a:solidFill>
                  <a:srgbClr val="FFFFFF"/>
                </a:solidFill>
                <a:effectLst/>
                <a:uLnTx/>
                <a:uFillTx/>
                <a:latin typeface="Segoe UI"/>
                <a:ea typeface="+mn-ea"/>
                <a:cs typeface="Segoe UI Semilight" panose="020B0402040204020203" pitchFamily="34" charset="0"/>
              </a:rPr>
              <a:t>Inventory Management</a:t>
            </a:r>
          </a:p>
        </p:txBody>
      </p:sp>
      <p:sp>
        <p:nvSpPr>
          <p:cNvPr id="290" name="TextBox 177">
            <a:extLst>
              <a:ext uri="{FF2B5EF4-FFF2-40B4-BE49-F238E27FC236}">
                <a16:creationId xmlns:a16="http://schemas.microsoft.com/office/drawing/2014/main" id="{7458BD4B-602C-4F02-BC77-9B2B947BB93C}"/>
              </a:ext>
            </a:extLst>
          </p:cNvPr>
          <p:cNvSpPr txBox="1"/>
          <p:nvPr/>
        </p:nvSpPr>
        <p:spPr>
          <a:xfrm>
            <a:off x="2728480" y="4698861"/>
            <a:ext cx="691100" cy="108619"/>
          </a:xfrm>
          <a:prstGeom prst="rect">
            <a:avLst/>
          </a:prstGeom>
          <a:noFill/>
        </p:spPr>
        <p:txBody>
          <a:bodyPr wrap="square" lIns="0" tIns="0" rIns="0" bIns="0" rtlCol="0">
            <a:spAutoFit/>
          </a:bodyPr>
          <a:lstStyle/>
          <a:p>
            <a:pPr marL="0" marR="0" lvl="0" indent="0" algn="ctr" defTabSz="914049" rtl="0" eaLnBrk="1" fontAlgn="auto" latinLnBrk="0" hangingPunct="1">
              <a:lnSpc>
                <a:spcPct val="90000"/>
              </a:lnSpc>
              <a:spcBef>
                <a:spcPts val="0"/>
              </a:spcBef>
              <a:spcAft>
                <a:spcPts val="0"/>
              </a:spcAft>
              <a:buClrTx/>
              <a:buSzTx/>
              <a:buFontTx/>
              <a:buNone/>
              <a:tabLst/>
              <a:defRPr/>
            </a:pPr>
            <a:r>
              <a:rPr kumimoji="0" lang="en-US" sz="784" b="0" i="0" u="none" strike="noStrike" kern="1200" cap="none" spc="0" normalizeH="0" baseline="0" noProof="0" dirty="0">
                <a:ln>
                  <a:noFill/>
                </a:ln>
                <a:solidFill>
                  <a:srgbClr val="FFFFFF"/>
                </a:solidFill>
                <a:effectLst/>
                <a:uLnTx/>
                <a:uFillTx/>
                <a:latin typeface="Segoe UI"/>
                <a:ea typeface="+mn-ea"/>
                <a:cs typeface="Segoe UI Semilight" panose="020B0402040204020203" pitchFamily="34" charset="0"/>
              </a:rPr>
              <a:t>Sales quote</a:t>
            </a:r>
          </a:p>
        </p:txBody>
      </p:sp>
      <p:sp>
        <p:nvSpPr>
          <p:cNvPr id="291" name="TextBox 187">
            <a:extLst>
              <a:ext uri="{FF2B5EF4-FFF2-40B4-BE49-F238E27FC236}">
                <a16:creationId xmlns:a16="http://schemas.microsoft.com/office/drawing/2014/main" id="{FC1C58FF-D6E3-4340-9061-0198FBA469E0}"/>
              </a:ext>
            </a:extLst>
          </p:cNvPr>
          <p:cNvSpPr txBox="1"/>
          <p:nvPr/>
        </p:nvSpPr>
        <p:spPr>
          <a:xfrm>
            <a:off x="4241211" y="3273319"/>
            <a:ext cx="691059" cy="217243"/>
          </a:xfrm>
          <a:prstGeom prst="rect">
            <a:avLst/>
          </a:prstGeom>
          <a:noFill/>
        </p:spPr>
        <p:txBody>
          <a:bodyPr wrap="square" lIns="0" tIns="0" rIns="0" bIns="0" rtlCol="0">
            <a:spAutoFit/>
          </a:bodyPr>
          <a:lstStyle/>
          <a:p>
            <a:pPr marL="0" marR="0" lvl="0" indent="0" algn="ctr" defTabSz="914049" rtl="0" eaLnBrk="1" fontAlgn="auto" latinLnBrk="0" hangingPunct="1">
              <a:lnSpc>
                <a:spcPct val="90000"/>
              </a:lnSpc>
              <a:spcBef>
                <a:spcPts val="0"/>
              </a:spcBef>
              <a:spcAft>
                <a:spcPts val="0"/>
              </a:spcAft>
              <a:buClrTx/>
              <a:buSzTx/>
              <a:buFontTx/>
              <a:buNone/>
              <a:tabLst/>
              <a:defRPr/>
            </a:pPr>
            <a:r>
              <a:rPr kumimoji="0" lang="en-US" sz="784" b="0" i="0" u="none" strike="noStrike" kern="1200" cap="none" spc="0" normalizeH="0" baseline="0" noProof="0">
                <a:ln>
                  <a:noFill/>
                </a:ln>
                <a:solidFill>
                  <a:srgbClr val="FFFFFF"/>
                </a:solidFill>
                <a:effectLst/>
                <a:uLnTx/>
                <a:uFillTx/>
                <a:latin typeface="Segoe UI"/>
                <a:ea typeface="+mn-ea"/>
                <a:cs typeface="Segoe UI Semilight" panose="020B0402040204020203" pitchFamily="34" charset="0"/>
              </a:rPr>
              <a:t>Warehouse Management</a:t>
            </a:r>
          </a:p>
        </p:txBody>
      </p:sp>
      <p:sp>
        <p:nvSpPr>
          <p:cNvPr id="294" name="TextBox 177">
            <a:extLst>
              <a:ext uri="{FF2B5EF4-FFF2-40B4-BE49-F238E27FC236}">
                <a16:creationId xmlns:a16="http://schemas.microsoft.com/office/drawing/2014/main" id="{FF4D0C91-B71B-4549-97F1-D4959CD291A3}"/>
              </a:ext>
            </a:extLst>
          </p:cNvPr>
          <p:cNvSpPr txBox="1"/>
          <p:nvPr/>
        </p:nvSpPr>
        <p:spPr>
          <a:xfrm>
            <a:off x="6936088" y="3812704"/>
            <a:ext cx="1025685" cy="108622"/>
          </a:xfrm>
          <a:prstGeom prst="rect">
            <a:avLst/>
          </a:prstGeom>
          <a:noFill/>
        </p:spPr>
        <p:txBody>
          <a:bodyPr wrap="square" lIns="0" tIns="0" rIns="0" bIns="0" rtlCol="0">
            <a:spAutoFit/>
          </a:bodyPr>
          <a:lstStyle/>
          <a:p>
            <a:pPr marL="0" marR="0" lvl="0" indent="0" algn="ctr" defTabSz="914049" rtl="0" eaLnBrk="1" fontAlgn="auto" latinLnBrk="0" hangingPunct="1">
              <a:lnSpc>
                <a:spcPct val="90000"/>
              </a:lnSpc>
              <a:spcBef>
                <a:spcPts val="0"/>
              </a:spcBef>
              <a:spcAft>
                <a:spcPts val="0"/>
              </a:spcAft>
              <a:buClrTx/>
              <a:buSzTx/>
              <a:buFontTx/>
              <a:buNone/>
              <a:tabLst/>
              <a:defRPr/>
            </a:pPr>
            <a:r>
              <a:rPr kumimoji="0" lang="en-US" sz="784" b="0" i="0" u="none" strike="noStrike" kern="1200" cap="none" spc="0" normalizeH="0" baseline="0" noProof="0">
                <a:ln>
                  <a:noFill/>
                </a:ln>
                <a:solidFill>
                  <a:srgbClr val="FFFFFF"/>
                </a:solidFill>
                <a:effectLst/>
                <a:uLnTx/>
                <a:uFillTx/>
                <a:latin typeface="Segoe UI"/>
                <a:ea typeface="+mn-ea"/>
                <a:cs typeface="Segoe UI Semilight" panose="020B0402040204020203" pitchFamily="34" charset="0"/>
              </a:rPr>
              <a:t>Quality Management</a:t>
            </a:r>
          </a:p>
        </p:txBody>
      </p:sp>
      <p:sp>
        <p:nvSpPr>
          <p:cNvPr id="295" name="TextBox 187">
            <a:extLst>
              <a:ext uri="{FF2B5EF4-FFF2-40B4-BE49-F238E27FC236}">
                <a16:creationId xmlns:a16="http://schemas.microsoft.com/office/drawing/2014/main" id="{BAF6F385-D5CF-4AF2-A613-6ADD80F82DE2}"/>
              </a:ext>
            </a:extLst>
          </p:cNvPr>
          <p:cNvSpPr txBox="1"/>
          <p:nvPr/>
        </p:nvSpPr>
        <p:spPr>
          <a:xfrm>
            <a:off x="7446515" y="3185224"/>
            <a:ext cx="764577" cy="217243"/>
          </a:xfrm>
          <a:prstGeom prst="rect">
            <a:avLst/>
          </a:prstGeom>
          <a:noFill/>
        </p:spPr>
        <p:txBody>
          <a:bodyPr wrap="square" lIns="0" tIns="0" rIns="0" bIns="0" rtlCol="0">
            <a:spAutoFit/>
          </a:bodyPr>
          <a:lstStyle/>
          <a:p>
            <a:pPr marL="0" marR="0" lvl="0" indent="0" algn="ctr" defTabSz="914049" rtl="0" eaLnBrk="1" fontAlgn="auto" latinLnBrk="0" hangingPunct="1">
              <a:lnSpc>
                <a:spcPct val="90000"/>
              </a:lnSpc>
              <a:spcBef>
                <a:spcPts val="0"/>
              </a:spcBef>
              <a:spcAft>
                <a:spcPts val="0"/>
              </a:spcAft>
              <a:buClrTx/>
              <a:buSzTx/>
              <a:buFontTx/>
              <a:buNone/>
              <a:tabLst/>
              <a:defRPr/>
            </a:pPr>
            <a:r>
              <a:rPr kumimoji="0" lang="en-US" sz="784" b="0" i="0" u="none" strike="noStrike" kern="1200" cap="none" spc="0" normalizeH="0" baseline="0" noProof="0" dirty="0">
                <a:ln>
                  <a:noFill/>
                </a:ln>
                <a:solidFill>
                  <a:srgbClr val="FFFFFF"/>
                </a:solidFill>
                <a:effectLst/>
                <a:uLnTx/>
                <a:uFillTx/>
                <a:latin typeface="Segoe UI"/>
                <a:ea typeface="+mn-ea"/>
                <a:cs typeface="Segoe UI Semilight" panose="020B0402040204020203" pitchFamily="34" charset="0"/>
              </a:rPr>
              <a:t>Vendor Collaboration</a:t>
            </a:r>
          </a:p>
        </p:txBody>
      </p:sp>
      <p:sp>
        <p:nvSpPr>
          <p:cNvPr id="296" name="TextBox 177">
            <a:extLst>
              <a:ext uri="{FF2B5EF4-FFF2-40B4-BE49-F238E27FC236}">
                <a16:creationId xmlns:a16="http://schemas.microsoft.com/office/drawing/2014/main" id="{71837933-DA6D-44A2-85E0-3436CE28B836}"/>
              </a:ext>
            </a:extLst>
          </p:cNvPr>
          <p:cNvSpPr txBox="1"/>
          <p:nvPr/>
        </p:nvSpPr>
        <p:spPr>
          <a:xfrm>
            <a:off x="525196" y="5419144"/>
            <a:ext cx="1046176" cy="120674"/>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784" b="0" i="0" u="none" strike="noStrike" kern="1200" cap="none" spc="0" normalizeH="0" baseline="0" noProof="0" dirty="0">
                <a:ln>
                  <a:noFill/>
                </a:ln>
                <a:solidFill>
                  <a:srgbClr val="FFFFFF"/>
                </a:solidFill>
                <a:effectLst/>
                <a:uLnTx/>
                <a:uFillTx/>
                <a:latin typeface="Segoe UI"/>
                <a:ea typeface="+mn-ea"/>
                <a:cs typeface="+mn-cs"/>
              </a:rPr>
              <a:t>Create Sales orders</a:t>
            </a:r>
          </a:p>
        </p:txBody>
      </p:sp>
      <p:sp>
        <p:nvSpPr>
          <p:cNvPr id="298" name="TextBox 177">
            <a:extLst>
              <a:ext uri="{FF2B5EF4-FFF2-40B4-BE49-F238E27FC236}">
                <a16:creationId xmlns:a16="http://schemas.microsoft.com/office/drawing/2014/main" id="{2889FCEC-8B39-429D-BB39-B2E0A7EF59D9}"/>
              </a:ext>
            </a:extLst>
          </p:cNvPr>
          <p:cNvSpPr txBox="1"/>
          <p:nvPr/>
        </p:nvSpPr>
        <p:spPr>
          <a:xfrm>
            <a:off x="2706117" y="3109141"/>
            <a:ext cx="1156061" cy="217239"/>
          </a:xfrm>
          <a:prstGeom prst="rect">
            <a:avLst/>
          </a:prstGeom>
          <a:noFill/>
        </p:spPr>
        <p:txBody>
          <a:bodyPr wrap="square" lIns="0" tIns="0" rIns="0" bIns="0" rtlCol="0">
            <a:spAutoFit/>
          </a:bodyPr>
          <a:lstStyle/>
          <a:p>
            <a:pPr marL="0" marR="0" lvl="0" indent="0" algn="ctr" defTabSz="914049" rtl="0" eaLnBrk="1" fontAlgn="auto" latinLnBrk="0" hangingPunct="1">
              <a:lnSpc>
                <a:spcPct val="90000"/>
              </a:lnSpc>
              <a:spcBef>
                <a:spcPts val="0"/>
              </a:spcBef>
              <a:spcAft>
                <a:spcPts val="0"/>
              </a:spcAft>
              <a:buClrTx/>
              <a:buSzTx/>
              <a:buFontTx/>
              <a:buNone/>
              <a:tabLst/>
              <a:defRPr/>
            </a:pPr>
            <a:r>
              <a:rPr kumimoji="0" lang="en-US" sz="784" b="0" i="0" u="none" strike="noStrike" kern="1200" cap="none" spc="0" normalizeH="0" baseline="0" noProof="0" dirty="0">
                <a:ln>
                  <a:noFill/>
                </a:ln>
                <a:solidFill>
                  <a:srgbClr val="FFFFFF"/>
                </a:solidFill>
                <a:effectLst/>
                <a:uLnTx/>
                <a:uFillTx/>
                <a:latin typeface="Segoe UI"/>
                <a:ea typeface="+mn-ea"/>
                <a:cs typeface="Segoe UI Semilight" panose="020B0402040204020203" pitchFamily="34" charset="0"/>
              </a:rPr>
              <a:t>Transfer inventory between locations</a:t>
            </a:r>
          </a:p>
        </p:txBody>
      </p:sp>
      <p:sp>
        <p:nvSpPr>
          <p:cNvPr id="299" name="TextBox 187">
            <a:extLst>
              <a:ext uri="{FF2B5EF4-FFF2-40B4-BE49-F238E27FC236}">
                <a16:creationId xmlns:a16="http://schemas.microsoft.com/office/drawing/2014/main" id="{C6C56B92-5EBC-4C32-A07C-20BD2D667762}"/>
              </a:ext>
            </a:extLst>
          </p:cNvPr>
          <p:cNvSpPr txBox="1"/>
          <p:nvPr/>
        </p:nvSpPr>
        <p:spPr>
          <a:xfrm>
            <a:off x="993073" y="4672733"/>
            <a:ext cx="1509956" cy="217243"/>
          </a:xfrm>
          <a:prstGeom prst="rect">
            <a:avLst/>
          </a:prstGeom>
          <a:noFill/>
        </p:spPr>
        <p:txBody>
          <a:bodyPr wrap="square" lIns="0" tIns="0" rIns="0" bIns="0" rtlCol="0">
            <a:spAutoFit/>
          </a:bodyPr>
          <a:lstStyle/>
          <a:p>
            <a:pPr marL="0" marR="0" lvl="0" indent="0" algn="ctr" defTabSz="914049" rtl="0" eaLnBrk="1" fontAlgn="auto" latinLnBrk="0" hangingPunct="1">
              <a:lnSpc>
                <a:spcPct val="90000"/>
              </a:lnSpc>
              <a:spcBef>
                <a:spcPts val="0"/>
              </a:spcBef>
              <a:spcAft>
                <a:spcPts val="0"/>
              </a:spcAft>
              <a:buClrTx/>
              <a:buSzTx/>
              <a:buFontTx/>
              <a:buNone/>
              <a:tabLst/>
              <a:defRPr/>
            </a:pPr>
            <a:r>
              <a:rPr kumimoji="0" lang="en-US" sz="784" b="0" i="0" u="none" strike="noStrike" kern="1200" cap="none" spc="0" normalizeH="0" baseline="0" noProof="0" dirty="0">
                <a:ln>
                  <a:noFill/>
                </a:ln>
                <a:solidFill>
                  <a:srgbClr val="FFFFFF"/>
                </a:solidFill>
                <a:effectLst/>
                <a:uLnTx/>
                <a:uFillTx/>
                <a:latin typeface="Segoe UI"/>
                <a:ea typeface="+mn-ea"/>
                <a:cs typeface="Segoe UI Semilight" panose="020B0402040204020203" pitchFamily="34" charset="0"/>
              </a:rPr>
              <a:t>Assisted Selling With Intelligent Recommendations</a:t>
            </a:r>
          </a:p>
        </p:txBody>
      </p:sp>
      <p:sp>
        <p:nvSpPr>
          <p:cNvPr id="300" name="TextBox 177">
            <a:extLst>
              <a:ext uri="{FF2B5EF4-FFF2-40B4-BE49-F238E27FC236}">
                <a16:creationId xmlns:a16="http://schemas.microsoft.com/office/drawing/2014/main" id="{25F17982-A402-4B8E-AB23-01D091BA400F}"/>
              </a:ext>
            </a:extLst>
          </p:cNvPr>
          <p:cNvSpPr txBox="1"/>
          <p:nvPr/>
        </p:nvSpPr>
        <p:spPr>
          <a:xfrm>
            <a:off x="4508060" y="4729286"/>
            <a:ext cx="1194796" cy="217243"/>
          </a:xfrm>
          <a:prstGeom prst="rect">
            <a:avLst/>
          </a:prstGeom>
          <a:noFill/>
        </p:spPr>
        <p:txBody>
          <a:bodyPr wrap="square" lIns="0" tIns="0" rIns="0" bIns="0" rtlCol="0">
            <a:spAutoFit/>
          </a:bodyPr>
          <a:lstStyle/>
          <a:p>
            <a:pPr marL="0" marR="0" lvl="0" indent="0" algn="ctr" defTabSz="914049" rtl="0" eaLnBrk="1" fontAlgn="auto" latinLnBrk="0" hangingPunct="1">
              <a:lnSpc>
                <a:spcPct val="90000"/>
              </a:lnSpc>
              <a:spcBef>
                <a:spcPts val="0"/>
              </a:spcBef>
              <a:spcAft>
                <a:spcPts val="0"/>
              </a:spcAft>
              <a:buClrTx/>
              <a:buSzTx/>
              <a:buFontTx/>
              <a:buNone/>
              <a:tabLst/>
              <a:defRPr/>
            </a:pPr>
            <a:r>
              <a:rPr kumimoji="0" lang="en-US" sz="784" b="0" i="0" u="none" strike="noStrike" kern="1200" cap="none" spc="0" normalizeH="0" baseline="0" noProof="0" dirty="0">
                <a:ln>
                  <a:noFill/>
                </a:ln>
                <a:solidFill>
                  <a:srgbClr val="FFFFFF"/>
                </a:solidFill>
                <a:effectLst/>
                <a:uLnTx/>
                <a:uFillTx/>
                <a:latin typeface="Segoe UI"/>
                <a:ea typeface="+mn-ea"/>
                <a:cs typeface="Segoe UI Semilight" panose="020B0402040204020203" pitchFamily="34" charset="0"/>
              </a:rPr>
              <a:t>Rules-based Distributed Order Management</a:t>
            </a:r>
          </a:p>
        </p:txBody>
      </p:sp>
      <p:sp>
        <p:nvSpPr>
          <p:cNvPr id="301" name="TextBox 187">
            <a:extLst>
              <a:ext uri="{FF2B5EF4-FFF2-40B4-BE49-F238E27FC236}">
                <a16:creationId xmlns:a16="http://schemas.microsoft.com/office/drawing/2014/main" id="{9370E586-5302-4CEE-BCBC-D922BAE83AA6}"/>
              </a:ext>
            </a:extLst>
          </p:cNvPr>
          <p:cNvSpPr txBox="1"/>
          <p:nvPr/>
        </p:nvSpPr>
        <p:spPr>
          <a:xfrm>
            <a:off x="760296" y="3730440"/>
            <a:ext cx="1045645" cy="217239"/>
          </a:xfrm>
          <a:prstGeom prst="rect">
            <a:avLst/>
          </a:prstGeom>
          <a:noFill/>
        </p:spPr>
        <p:txBody>
          <a:bodyPr wrap="square" lIns="0" tIns="0" rIns="0" bIns="0" rtlCol="0">
            <a:spAutoFit/>
          </a:bodyPr>
          <a:lstStyle/>
          <a:p>
            <a:pPr marL="0" marR="0" lvl="0" indent="0" algn="ctr" defTabSz="914049" rtl="0" eaLnBrk="1" fontAlgn="auto" latinLnBrk="0" hangingPunct="1">
              <a:lnSpc>
                <a:spcPct val="90000"/>
              </a:lnSpc>
              <a:spcBef>
                <a:spcPts val="0"/>
              </a:spcBef>
              <a:spcAft>
                <a:spcPts val="0"/>
              </a:spcAft>
              <a:buClrTx/>
              <a:buSzTx/>
              <a:buFontTx/>
              <a:buNone/>
              <a:tabLst/>
              <a:defRPr/>
            </a:pPr>
            <a:r>
              <a:rPr kumimoji="0" lang="en-US" sz="784" b="0" i="0" u="none" strike="noStrike" kern="1200" cap="none" spc="0" normalizeH="0" baseline="0" noProof="0" dirty="0">
                <a:ln>
                  <a:noFill/>
                </a:ln>
                <a:solidFill>
                  <a:srgbClr val="FFFFFF"/>
                </a:solidFill>
                <a:effectLst/>
                <a:uLnTx/>
                <a:uFillTx/>
                <a:latin typeface="Segoe UI"/>
                <a:ea typeface="+mn-ea"/>
                <a:cs typeface="Segoe UI Semilight" panose="020B0402040204020203" pitchFamily="34" charset="0"/>
              </a:rPr>
              <a:t>Live inventory </a:t>
            </a:r>
          </a:p>
          <a:p>
            <a:pPr marL="0" marR="0" lvl="0" indent="0" algn="ctr" defTabSz="914049" rtl="0" eaLnBrk="1" fontAlgn="auto" latinLnBrk="0" hangingPunct="1">
              <a:lnSpc>
                <a:spcPct val="90000"/>
              </a:lnSpc>
              <a:spcBef>
                <a:spcPts val="0"/>
              </a:spcBef>
              <a:spcAft>
                <a:spcPts val="0"/>
              </a:spcAft>
              <a:buClrTx/>
              <a:buSzTx/>
              <a:buFontTx/>
              <a:buNone/>
              <a:tabLst/>
              <a:defRPr/>
            </a:pPr>
            <a:r>
              <a:rPr kumimoji="0" lang="en-US" sz="784" b="0" i="0" u="none" strike="noStrike" kern="1200" cap="none" spc="0" normalizeH="0" baseline="0" noProof="0" dirty="0">
                <a:ln>
                  <a:noFill/>
                </a:ln>
                <a:solidFill>
                  <a:srgbClr val="FFFFFF"/>
                </a:solidFill>
                <a:effectLst/>
                <a:uLnTx/>
                <a:uFillTx/>
                <a:latin typeface="Segoe UI"/>
                <a:ea typeface="+mn-ea"/>
                <a:cs typeface="Segoe UI Semilight" panose="020B0402040204020203" pitchFamily="34" charset="0"/>
              </a:rPr>
              <a:t>visibility</a:t>
            </a:r>
          </a:p>
        </p:txBody>
      </p:sp>
      <p:sp>
        <p:nvSpPr>
          <p:cNvPr id="302" name="TextBox 177">
            <a:extLst>
              <a:ext uri="{FF2B5EF4-FFF2-40B4-BE49-F238E27FC236}">
                <a16:creationId xmlns:a16="http://schemas.microsoft.com/office/drawing/2014/main" id="{9C17065C-9E8B-4F17-9D65-3392B528BE51}"/>
              </a:ext>
            </a:extLst>
          </p:cNvPr>
          <p:cNvSpPr txBox="1"/>
          <p:nvPr/>
        </p:nvSpPr>
        <p:spPr>
          <a:xfrm>
            <a:off x="5756810" y="4662766"/>
            <a:ext cx="1711558" cy="217243"/>
          </a:xfrm>
          <a:prstGeom prst="rect">
            <a:avLst/>
          </a:prstGeom>
          <a:noFill/>
        </p:spPr>
        <p:txBody>
          <a:bodyPr wrap="square" lIns="0" tIns="0" rIns="0" bIns="0" rtlCol="0">
            <a:spAutoFit/>
          </a:bodyPr>
          <a:lstStyle/>
          <a:p>
            <a:pPr marL="0" marR="0" lvl="0" indent="0" algn="ctr" defTabSz="914049" rtl="0" eaLnBrk="1" fontAlgn="auto" latinLnBrk="0" hangingPunct="1">
              <a:lnSpc>
                <a:spcPct val="90000"/>
              </a:lnSpc>
              <a:spcBef>
                <a:spcPts val="0"/>
              </a:spcBef>
              <a:spcAft>
                <a:spcPts val="0"/>
              </a:spcAft>
              <a:buClrTx/>
              <a:buSzTx/>
              <a:buFontTx/>
              <a:buNone/>
              <a:tabLst/>
              <a:defRPr/>
            </a:pPr>
            <a:r>
              <a:rPr kumimoji="0" lang="en-US" sz="784" b="0" i="0" u="none" strike="noStrike" kern="1200" cap="none" spc="0" normalizeH="0" baseline="0" noProof="0">
                <a:ln>
                  <a:noFill/>
                </a:ln>
                <a:solidFill>
                  <a:srgbClr val="FFFFFF"/>
                </a:solidFill>
                <a:effectLst/>
                <a:uLnTx/>
                <a:uFillTx/>
                <a:latin typeface="Segoe UI"/>
                <a:ea typeface="+mn-ea"/>
                <a:cs typeface="Segoe UI Semilight" panose="020B0402040204020203" pitchFamily="34" charset="0"/>
              </a:rPr>
              <a:t>Product Category, Catalog And Assortment Management</a:t>
            </a:r>
          </a:p>
        </p:txBody>
      </p:sp>
      <p:sp>
        <p:nvSpPr>
          <p:cNvPr id="304" name="TextBox 177">
            <a:extLst>
              <a:ext uri="{FF2B5EF4-FFF2-40B4-BE49-F238E27FC236}">
                <a16:creationId xmlns:a16="http://schemas.microsoft.com/office/drawing/2014/main" id="{6C13E54C-E52C-4CA9-A2C5-407C2541A8C6}"/>
              </a:ext>
            </a:extLst>
          </p:cNvPr>
          <p:cNvSpPr txBox="1"/>
          <p:nvPr/>
        </p:nvSpPr>
        <p:spPr>
          <a:xfrm>
            <a:off x="5223782" y="5353323"/>
            <a:ext cx="1258310" cy="217243"/>
          </a:xfrm>
          <a:prstGeom prst="rect">
            <a:avLst/>
          </a:prstGeom>
          <a:noFill/>
        </p:spPr>
        <p:txBody>
          <a:bodyPr wrap="square" lIns="0" tIns="0" rIns="0" bIns="0" rtlCol="0">
            <a:spAutoFit/>
          </a:bodyPr>
          <a:lstStyle/>
          <a:p>
            <a:pPr marL="0" marR="0" lvl="0" indent="0" algn="ctr" defTabSz="914049" rtl="0" eaLnBrk="1" fontAlgn="auto" latinLnBrk="0" hangingPunct="1">
              <a:lnSpc>
                <a:spcPct val="90000"/>
              </a:lnSpc>
              <a:spcBef>
                <a:spcPts val="0"/>
              </a:spcBef>
              <a:spcAft>
                <a:spcPts val="0"/>
              </a:spcAft>
              <a:buClrTx/>
              <a:buSzTx/>
              <a:buFontTx/>
              <a:buNone/>
              <a:tabLst/>
              <a:defRPr/>
            </a:pPr>
            <a:r>
              <a:rPr kumimoji="0" lang="en-US" sz="784" b="0" i="0" u="none" strike="noStrike" kern="1200" cap="none" spc="0" normalizeH="0" baseline="0" noProof="0">
                <a:ln>
                  <a:noFill/>
                </a:ln>
                <a:solidFill>
                  <a:srgbClr val="FFFFFF"/>
                </a:solidFill>
                <a:effectLst/>
                <a:uLnTx/>
                <a:uFillTx/>
                <a:latin typeface="Segoe UI"/>
                <a:ea typeface="+mn-ea"/>
                <a:cs typeface="Segoe UI Semilight" panose="020B0402040204020203" pitchFamily="34" charset="0"/>
              </a:rPr>
              <a:t>Product Price And Promotions Management</a:t>
            </a:r>
          </a:p>
        </p:txBody>
      </p:sp>
      <p:sp>
        <p:nvSpPr>
          <p:cNvPr id="306" name="TextBox 177">
            <a:extLst>
              <a:ext uri="{FF2B5EF4-FFF2-40B4-BE49-F238E27FC236}">
                <a16:creationId xmlns:a16="http://schemas.microsoft.com/office/drawing/2014/main" id="{83A8D9BD-C5D3-442E-B5F7-32D4A8ACDC6B}"/>
              </a:ext>
            </a:extLst>
          </p:cNvPr>
          <p:cNvSpPr txBox="1"/>
          <p:nvPr/>
        </p:nvSpPr>
        <p:spPr>
          <a:xfrm>
            <a:off x="6900126" y="5263543"/>
            <a:ext cx="1025685" cy="325858"/>
          </a:xfrm>
          <a:prstGeom prst="rect">
            <a:avLst/>
          </a:prstGeom>
          <a:noFill/>
        </p:spPr>
        <p:txBody>
          <a:bodyPr wrap="square" lIns="0" tIns="0" rIns="0" bIns="0" rtlCol="0">
            <a:spAutoFit/>
          </a:bodyPr>
          <a:lstStyle/>
          <a:p>
            <a:pPr marL="0" marR="0" lvl="0" indent="0" algn="ctr" defTabSz="914049" rtl="0" eaLnBrk="1" fontAlgn="auto" latinLnBrk="0" hangingPunct="1">
              <a:lnSpc>
                <a:spcPct val="90000"/>
              </a:lnSpc>
              <a:spcBef>
                <a:spcPts val="0"/>
              </a:spcBef>
              <a:spcAft>
                <a:spcPts val="0"/>
              </a:spcAft>
              <a:buClrTx/>
              <a:buSzTx/>
              <a:buFontTx/>
              <a:buNone/>
              <a:tabLst/>
              <a:defRPr/>
            </a:pPr>
            <a:r>
              <a:rPr kumimoji="0" lang="en-US" sz="784" b="0" i="0" u="none" strike="noStrike" kern="1200" cap="none" spc="0" normalizeH="0" baseline="0" noProof="0" dirty="0">
                <a:ln>
                  <a:noFill/>
                </a:ln>
                <a:solidFill>
                  <a:srgbClr val="FFFFFF"/>
                </a:solidFill>
                <a:effectLst/>
                <a:uLnTx/>
                <a:uFillTx/>
                <a:latin typeface="Segoe UI"/>
                <a:ea typeface="+mn-ea"/>
                <a:cs typeface="Segoe UI Semilight" panose="020B0402040204020203" pitchFamily="34" charset="0"/>
              </a:rPr>
              <a:t>Sales returns or cancellation management</a:t>
            </a:r>
          </a:p>
        </p:txBody>
      </p:sp>
      <p:sp>
        <p:nvSpPr>
          <p:cNvPr id="309" name="Freeform 190">
            <a:extLst>
              <a:ext uri="{FF2B5EF4-FFF2-40B4-BE49-F238E27FC236}">
                <a16:creationId xmlns:a16="http://schemas.microsoft.com/office/drawing/2014/main" id="{A8028FC7-D8AD-4195-8C80-9787133109B1}"/>
              </a:ext>
            </a:extLst>
          </p:cNvPr>
          <p:cNvSpPr>
            <a:spLocks noEditPoints="1"/>
          </p:cNvSpPr>
          <p:nvPr/>
        </p:nvSpPr>
        <p:spPr bwMode="black">
          <a:xfrm>
            <a:off x="7858582" y="1905833"/>
            <a:ext cx="305837" cy="254864"/>
          </a:xfrm>
          <a:custGeom>
            <a:avLst/>
            <a:gdLst>
              <a:gd name="T0" fmla="*/ 300 w 300"/>
              <a:gd name="T1" fmla="*/ 201 h 255"/>
              <a:gd name="T2" fmla="*/ 288 w 300"/>
              <a:gd name="T3" fmla="*/ 210 h 255"/>
              <a:gd name="T4" fmla="*/ 285 w 300"/>
              <a:gd name="T5" fmla="*/ 214 h 255"/>
              <a:gd name="T6" fmla="*/ 266 w 300"/>
              <a:gd name="T7" fmla="*/ 230 h 255"/>
              <a:gd name="T8" fmla="*/ 229 w 300"/>
              <a:gd name="T9" fmla="*/ 245 h 255"/>
              <a:gd name="T10" fmla="*/ 169 w 300"/>
              <a:gd name="T11" fmla="*/ 253 h 255"/>
              <a:gd name="T12" fmla="*/ 47 w 300"/>
              <a:gd name="T13" fmla="*/ 231 h 255"/>
              <a:gd name="T14" fmla="*/ 47 w 300"/>
              <a:gd name="T15" fmla="*/ 186 h 255"/>
              <a:gd name="T16" fmla="*/ 89 w 300"/>
              <a:gd name="T17" fmla="*/ 168 h 255"/>
              <a:gd name="T18" fmla="*/ 130 w 300"/>
              <a:gd name="T19" fmla="*/ 171 h 255"/>
              <a:gd name="T20" fmla="*/ 163 w 300"/>
              <a:gd name="T21" fmla="*/ 174 h 255"/>
              <a:gd name="T22" fmla="*/ 198 w 300"/>
              <a:gd name="T23" fmla="*/ 169 h 255"/>
              <a:gd name="T24" fmla="*/ 219 w 300"/>
              <a:gd name="T25" fmla="*/ 182 h 255"/>
              <a:gd name="T26" fmla="*/ 201 w 300"/>
              <a:gd name="T27" fmla="*/ 195 h 255"/>
              <a:gd name="T28" fmla="*/ 174 w 300"/>
              <a:gd name="T29" fmla="*/ 194 h 255"/>
              <a:gd name="T30" fmla="*/ 144 w 300"/>
              <a:gd name="T31" fmla="*/ 202 h 255"/>
              <a:gd name="T32" fmla="*/ 177 w 300"/>
              <a:gd name="T33" fmla="*/ 217 h 255"/>
              <a:gd name="T34" fmla="*/ 223 w 300"/>
              <a:gd name="T35" fmla="*/ 218 h 255"/>
              <a:gd name="T36" fmla="*/ 255 w 300"/>
              <a:gd name="T37" fmla="*/ 209 h 255"/>
              <a:gd name="T38" fmla="*/ 287 w 300"/>
              <a:gd name="T39" fmla="*/ 193 h 255"/>
              <a:gd name="T40" fmla="*/ 300 w 300"/>
              <a:gd name="T41" fmla="*/ 201 h 255"/>
              <a:gd name="T42" fmla="*/ 34 w 300"/>
              <a:gd name="T43" fmla="*/ 173 h 255"/>
              <a:gd name="T44" fmla="*/ 0 w 300"/>
              <a:gd name="T45" fmla="*/ 173 h 255"/>
              <a:gd name="T46" fmla="*/ 0 w 300"/>
              <a:gd name="T47" fmla="*/ 240 h 255"/>
              <a:gd name="T48" fmla="*/ 34 w 300"/>
              <a:gd name="T49" fmla="*/ 240 h 255"/>
              <a:gd name="T50" fmla="*/ 39 w 300"/>
              <a:gd name="T51" fmla="*/ 235 h 255"/>
              <a:gd name="T52" fmla="*/ 39 w 300"/>
              <a:gd name="T53" fmla="*/ 177 h 255"/>
              <a:gd name="T54" fmla="*/ 34 w 300"/>
              <a:gd name="T55" fmla="*/ 173 h 255"/>
              <a:gd name="T56" fmla="*/ 246 w 300"/>
              <a:gd name="T57" fmla="*/ 24 h 255"/>
              <a:gd name="T58" fmla="*/ 246 w 300"/>
              <a:gd name="T59" fmla="*/ 147 h 255"/>
              <a:gd name="T60" fmla="*/ 123 w 300"/>
              <a:gd name="T61" fmla="*/ 147 h 255"/>
              <a:gd name="T62" fmla="*/ 123 w 300"/>
              <a:gd name="T63" fmla="*/ 122 h 255"/>
              <a:gd name="T64" fmla="*/ 99 w 300"/>
              <a:gd name="T65" fmla="*/ 122 h 255"/>
              <a:gd name="T66" fmla="*/ 99 w 300"/>
              <a:gd name="T67" fmla="*/ 0 h 255"/>
              <a:gd name="T68" fmla="*/ 221 w 300"/>
              <a:gd name="T69" fmla="*/ 0 h 255"/>
              <a:gd name="T70" fmla="*/ 221 w 300"/>
              <a:gd name="T71" fmla="*/ 24 h 255"/>
              <a:gd name="T72" fmla="*/ 246 w 300"/>
              <a:gd name="T73" fmla="*/ 24 h 255"/>
              <a:gd name="T74" fmla="*/ 123 w 300"/>
              <a:gd name="T75" fmla="*/ 116 h 255"/>
              <a:gd name="T76" fmla="*/ 123 w 300"/>
              <a:gd name="T77" fmla="*/ 24 h 255"/>
              <a:gd name="T78" fmla="*/ 215 w 300"/>
              <a:gd name="T79" fmla="*/ 24 h 255"/>
              <a:gd name="T80" fmla="*/ 215 w 300"/>
              <a:gd name="T81" fmla="*/ 6 h 255"/>
              <a:gd name="T82" fmla="*/ 105 w 300"/>
              <a:gd name="T83" fmla="*/ 6 h 255"/>
              <a:gd name="T84" fmla="*/ 105 w 300"/>
              <a:gd name="T85" fmla="*/ 116 h 255"/>
              <a:gd name="T86" fmla="*/ 123 w 300"/>
              <a:gd name="T87" fmla="*/ 116 h 255"/>
              <a:gd name="T88" fmla="*/ 224 w 300"/>
              <a:gd name="T89" fmla="*/ 85 h 255"/>
              <a:gd name="T90" fmla="*/ 183 w 300"/>
              <a:gd name="T91" fmla="*/ 56 h 255"/>
              <a:gd name="T92" fmla="*/ 183 w 300"/>
              <a:gd name="T93" fmla="*/ 76 h 255"/>
              <a:gd name="T94" fmla="*/ 145 w 300"/>
              <a:gd name="T95" fmla="*/ 76 h 255"/>
              <a:gd name="T96" fmla="*/ 145 w 300"/>
              <a:gd name="T97" fmla="*/ 94 h 255"/>
              <a:gd name="T98" fmla="*/ 183 w 300"/>
              <a:gd name="T99" fmla="*/ 94 h 255"/>
              <a:gd name="T100" fmla="*/ 183 w 300"/>
              <a:gd name="T101" fmla="*/ 115 h 255"/>
              <a:gd name="T102" fmla="*/ 224 w 300"/>
              <a:gd name="T103" fmla="*/ 85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00" h="255">
                <a:moveTo>
                  <a:pt x="300" y="201"/>
                </a:moveTo>
                <a:cubicBezTo>
                  <a:pt x="300" y="201"/>
                  <a:pt x="299" y="202"/>
                  <a:pt x="288" y="210"/>
                </a:cubicBezTo>
                <a:cubicBezTo>
                  <a:pt x="288" y="210"/>
                  <a:pt x="286" y="214"/>
                  <a:pt x="285" y="214"/>
                </a:cubicBezTo>
                <a:cubicBezTo>
                  <a:pt x="280" y="218"/>
                  <a:pt x="275" y="223"/>
                  <a:pt x="266" y="230"/>
                </a:cubicBezTo>
                <a:cubicBezTo>
                  <a:pt x="257" y="231"/>
                  <a:pt x="238" y="240"/>
                  <a:pt x="229" y="245"/>
                </a:cubicBezTo>
                <a:cubicBezTo>
                  <a:pt x="212" y="244"/>
                  <a:pt x="187" y="248"/>
                  <a:pt x="169" y="253"/>
                </a:cubicBezTo>
                <a:cubicBezTo>
                  <a:pt x="143" y="249"/>
                  <a:pt x="140" y="255"/>
                  <a:pt x="47" y="231"/>
                </a:cubicBezTo>
                <a:cubicBezTo>
                  <a:pt x="47" y="231"/>
                  <a:pt x="47" y="194"/>
                  <a:pt x="47" y="186"/>
                </a:cubicBezTo>
                <a:cubicBezTo>
                  <a:pt x="64" y="182"/>
                  <a:pt x="69" y="171"/>
                  <a:pt x="89" y="168"/>
                </a:cubicBezTo>
                <a:cubicBezTo>
                  <a:pt x="103" y="166"/>
                  <a:pt x="116" y="167"/>
                  <a:pt x="130" y="171"/>
                </a:cubicBezTo>
                <a:cubicBezTo>
                  <a:pt x="139" y="174"/>
                  <a:pt x="148" y="176"/>
                  <a:pt x="163" y="174"/>
                </a:cubicBezTo>
                <a:cubicBezTo>
                  <a:pt x="176" y="173"/>
                  <a:pt x="181" y="169"/>
                  <a:pt x="198" y="169"/>
                </a:cubicBezTo>
                <a:cubicBezTo>
                  <a:pt x="209" y="169"/>
                  <a:pt x="220" y="176"/>
                  <a:pt x="219" y="182"/>
                </a:cubicBezTo>
                <a:cubicBezTo>
                  <a:pt x="219" y="188"/>
                  <a:pt x="208" y="194"/>
                  <a:pt x="201" y="195"/>
                </a:cubicBezTo>
                <a:cubicBezTo>
                  <a:pt x="185" y="195"/>
                  <a:pt x="189" y="194"/>
                  <a:pt x="174" y="194"/>
                </a:cubicBezTo>
                <a:cubicBezTo>
                  <a:pt x="156" y="194"/>
                  <a:pt x="155" y="197"/>
                  <a:pt x="144" y="202"/>
                </a:cubicBezTo>
                <a:cubicBezTo>
                  <a:pt x="155" y="205"/>
                  <a:pt x="162" y="209"/>
                  <a:pt x="177" y="217"/>
                </a:cubicBezTo>
                <a:cubicBezTo>
                  <a:pt x="193" y="215"/>
                  <a:pt x="209" y="217"/>
                  <a:pt x="223" y="218"/>
                </a:cubicBezTo>
                <a:cubicBezTo>
                  <a:pt x="235" y="215"/>
                  <a:pt x="241" y="210"/>
                  <a:pt x="255" y="209"/>
                </a:cubicBezTo>
                <a:cubicBezTo>
                  <a:pt x="264" y="202"/>
                  <a:pt x="276" y="191"/>
                  <a:pt x="287" y="193"/>
                </a:cubicBezTo>
                <a:cubicBezTo>
                  <a:pt x="293" y="194"/>
                  <a:pt x="300" y="201"/>
                  <a:pt x="300" y="201"/>
                </a:cubicBezTo>
                <a:close/>
                <a:moveTo>
                  <a:pt x="34" y="173"/>
                </a:moveTo>
                <a:cubicBezTo>
                  <a:pt x="0" y="173"/>
                  <a:pt x="0" y="173"/>
                  <a:pt x="0" y="173"/>
                </a:cubicBezTo>
                <a:cubicBezTo>
                  <a:pt x="0" y="240"/>
                  <a:pt x="0" y="240"/>
                  <a:pt x="0" y="240"/>
                </a:cubicBezTo>
                <a:cubicBezTo>
                  <a:pt x="34" y="240"/>
                  <a:pt x="34" y="240"/>
                  <a:pt x="34" y="240"/>
                </a:cubicBezTo>
                <a:cubicBezTo>
                  <a:pt x="37" y="240"/>
                  <a:pt x="39" y="238"/>
                  <a:pt x="39" y="235"/>
                </a:cubicBezTo>
                <a:cubicBezTo>
                  <a:pt x="39" y="177"/>
                  <a:pt x="39" y="177"/>
                  <a:pt x="39" y="177"/>
                </a:cubicBezTo>
                <a:cubicBezTo>
                  <a:pt x="39" y="175"/>
                  <a:pt x="37" y="173"/>
                  <a:pt x="34" y="173"/>
                </a:cubicBezTo>
                <a:close/>
                <a:moveTo>
                  <a:pt x="246" y="24"/>
                </a:moveTo>
                <a:cubicBezTo>
                  <a:pt x="246" y="147"/>
                  <a:pt x="246" y="147"/>
                  <a:pt x="246" y="147"/>
                </a:cubicBezTo>
                <a:cubicBezTo>
                  <a:pt x="123" y="147"/>
                  <a:pt x="123" y="147"/>
                  <a:pt x="123" y="147"/>
                </a:cubicBezTo>
                <a:cubicBezTo>
                  <a:pt x="123" y="122"/>
                  <a:pt x="123" y="122"/>
                  <a:pt x="123" y="122"/>
                </a:cubicBezTo>
                <a:cubicBezTo>
                  <a:pt x="99" y="122"/>
                  <a:pt x="99" y="122"/>
                  <a:pt x="99" y="122"/>
                </a:cubicBezTo>
                <a:cubicBezTo>
                  <a:pt x="99" y="0"/>
                  <a:pt x="99" y="0"/>
                  <a:pt x="99" y="0"/>
                </a:cubicBezTo>
                <a:cubicBezTo>
                  <a:pt x="221" y="0"/>
                  <a:pt x="221" y="0"/>
                  <a:pt x="221" y="0"/>
                </a:cubicBezTo>
                <a:cubicBezTo>
                  <a:pt x="221" y="24"/>
                  <a:pt x="221" y="24"/>
                  <a:pt x="221" y="24"/>
                </a:cubicBezTo>
                <a:lnTo>
                  <a:pt x="246" y="24"/>
                </a:lnTo>
                <a:close/>
                <a:moveTo>
                  <a:pt x="123" y="116"/>
                </a:moveTo>
                <a:cubicBezTo>
                  <a:pt x="123" y="24"/>
                  <a:pt x="123" y="24"/>
                  <a:pt x="123" y="24"/>
                </a:cubicBezTo>
                <a:cubicBezTo>
                  <a:pt x="215" y="24"/>
                  <a:pt x="215" y="24"/>
                  <a:pt x="215" y="24"/>
                </a:cubicBezTo>
                <a:cubicBezTo>
                  <a:pt x="215" y="6"/>
                  <a:pt x="215" y="6"/>
                  <a:pt x="215" y="6"/>
                </a:cubicBezTo>
                <a:cubicBezTo>
                  <a:pt x="105" y="6"/>
                  <a:pt x="105" y="6"/>
                  <a:pt x="105" y="6"/>
                </a:cubicBezTo>
                <a:cubicBezTo>
                  <a:pt x="105" y="116"/>
                  <a:pt x="105" y="116"/>
                  <a:pt x="105" y="116"/>
                </a:cubicBezTo>
                <a:lnTo>
                  <a:pt x="123" y="116"/>
                </a:lnTo>
                <a:close/>
                <a:moveTo>
                  <a:pt x="224" y="85"/>
                </a:moveTo>
                <a:cubicBezTo>
                  <a:pt x="183" y="56"/>
                  <a:pt x="183" y="56"/>
                  <a:pt x="183" y="56"/>
                </a:cubicBezTo>
                <a:cubicBezTo>
                  <a:pt x="183" y="76"/>
                  <a:pt x="183" y="76"/>
                  <a:pt x="183" y="76"/>
                </a:cubicBezTo>
                <a:cubicBezTo>
                  <a:pt x="145" y="76"/>
                  <a:pt x="145" y="76"/>
                  <a:pt x="145" y="76"/>
                </a:cubicBezTo>
                <a:cubicBezTo>
                  <a:pt x="145" y="94"/>
                  <a:pt x="145" y="94"/>
                  <a:pt x="145" y="94"/>
                </a:cubicBezTo>
                <a:cubicBezTo>
                  <a:pt x="183" y="94"/>
                  <a:pt x="183" y="94"/>
                  <a:pt x="183" y="94"/>
                </a:cubicBezTo>
                <a:cubicBezTo>
                  <a:pt x="183" y="115"/>
                  <a:pt x="183" y="115"/>
                  <a:pt x="183" y="115"/>
                </a:cubicBezTo>
                <a:lnTo>
                  <a:pt x="224" y="85"/>
                </a:lnTo>
                <a:close/>
              </a:path>
            </a:pathLst>
          </a:custGeom>
          <a:solidFill>
            <a:srgbClr val="FFFFFF"/>
          </a:solidFill>
          <a:ln>
            <a:noFill/>
          </a:ln>
        </p:spPr>
        <p:txBody>
          <a:bodyPr vert="horz" wrap="square" lIns="82281" tIns="41141" rIns="82281" bIns="41141"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marL="0" marR="0" lvl="0" indent="0" algn="l" defTabSz="914012" rtl="0" eaLnBrk="1" fontAlgn="auto" latinLnBrk="0" hangingPunct="1">
              <a:lnSpc>
                <a:spcPct val="100000"/>
              </a:lnSpc>
              <a:spcBef>
                <a:spcPts val="0"/>
              </a:spcBef>
              <a:spcAft>
                <a:spcPts val="0"/>
              </a:spcAft>
              <a:buClrTx/>
              <a:buSzTx/>
              <a:buFontTx/>
              <a:buNone/>
              <a:tabLst/>
              <a:defRPr/>
            </a:pPr>
            <a:endParaRPr kumimoji="0" lang="en-US" sz="784" b="0" i="0" u="none" strike="noStrike" kern="1200" cap="none" spc="0" normalizeH="0" baseline="0" noProof="0">
              <a:ln>
                <a:noFill/>
              </a:ln>
              <a:solidFill>
                <a:srgbClr val="353535"/>
              </a:solidFill>
              <a:effectLst/>
              <a:uLnTx/>
              <a:uFillTx/>
              <a:latin typeface="Segoe UI"/>
              <a:ea typeface="+mn-ea"/>
              <a:cs typeface="+mn-cs"/>
            </a:endParaRPr>
          </a:p>
        </p:txBody>
      </p:sp>
      <p:sp>
        <p:nvSpPr>
          <p:cNvPr id="310" name="Freeform 190">
            <a:extLst>
              <a:ext uri="{FF2B5EF4-FFF2-40B4-BE49-F238E27FC236}">
                <a16:creationId xmlns:a16="http://schemas.microsoft.com/office/drawing/2014/main" id="{F22F6701-B884-4EE3-BE1C-1A45ABFF5BC1}"/>
              </a:ext>
            </a:extLst>
          </p:cNvPr>
          <p:cNvSpPr>
            <a:spLocks noEditPoints="1"/>
          </p:cNvSpPr>
          <p:nvPr/>
        </p:nvSpPr>
        <p:spPr bwMode="black">
          <a:xfrm>
            <a:off x="7263285" y="3459983"/>
            <a:ext cx="343159" cy="285966"/>
          </a:xfrm>
          <a:custGeom>
            <a:avLst/>
            <a:gdLst>
              <a:gd name="T0" fmla="*/ 300 w 300"/>
              <a:gd name="T1" fmla="*/ 201 h 255"/>
              <a:gd name="T2" fmla="*/ 288 w 300"/>
              <a:gd name="T3" fmla="*/ 210 h 255"/>
              <a:gd name="T4" fmla="*/ 285 w 300"/>
              <a:gd name="T5" fmla="*/ 214 h 255"/>
              <a:gd name="T6" fmla="*/ 266 w 300"/>
              <a:gd name="T7" fmla="*/ 230 h 255"/>
              <a:gd name="T8" fmla="*/ 229 w 300"/>
              <a:gd name="T9" fmla="*/ 245 h 255"/>
              <a:gd name="T10" fmla="*/ 169 w 300"/>
              <a:gd name="T11" fmla="*/ 253 h 255"/>
              <a:gd name="T12" fmla="*/ 47 w 300"/>
              <a:gd name="T13" fmla="*/ 231 h 255"/>
              <a:gd name="T14" fmla="*/ 47 w 300"/>
              <a:gd name="T15" fmla="*/ 186 h 255"/>
              <a:gd name="T16" fmla="*/ 89 w 300"/>
              <a:gd name="T17" fmla="*/ 168 h 255"/>
              <a:gd name="T18" fmla="*/ 130 w 300"/>
              <a:gd name="T19" fmla="*/ 171 h 255"/>
              <a:gd name="T20" fmla="*/ 163 w 300"/>
              <a:gd name="T21" fmla="*/ 174 h 255"/>
              <a:gd name="T22" fmla="*/ 198 w 300"/>
              <a:gd name="T23" fmla="*/ 169 h 255"/>
              <a:gd name="T24" fmla="*/ 219 w 300"/>
              <a:gd name="T25" fmla="*/ 182 h 255"/>
              <a:gd name="T26" fmla="*/ 201 w 300"/>
              <a:gd name="T27" fmla="*/ 195 h 255"/>
              <a:gd name="T28" fmla="*/ 174 w 300"/>
              <a:gd name="T29" fmla="*/ 194 h 255"/>
              <a:gd name="T30" fmla="*/ 144 w 300"/>
              <a:gd name="T31" fmla="*/ 202 h 255"/>
              <a:gd name="T32" fmla="*/ 177 w 300"/>
              <a:gd name="T33" fmla="*/ 217 h 255"/>
              <a:gd name="T34" fmla="*/ 223 w 300"/>
              <a:gd name="T35" fmla="*/ 218 h 255"/>
              <a:gd name="T36" fmla="*/ 255 w 300"/>
              <a:gd name="T37" fmla="*/ 209 h 255"/>
              <a:gd name="T38" fmla="*/ 287 w 300"/>
              <a:gd name="T39" fmla="*/ 193 h 255"/>
              <a:gd name="T40" fmla="*/ 300 w 300"/>
              <a:gd name="T41" fmla="*/ 201 h 255"/>
              <a:gd name="T42" fmla="*/ 34 w 300"/>
              <a:gd name="T43" fmla="*/ 173 h 255"/>
              <a:gd name="T44" fmla="*/ 0 w 300"/>
              <a:gd name="T45" fmla="*/ 173 h 255"/>
              <a:gd name="T46" fmla="*/ 0 w 300"/>
              <a:gd name="T47" fmla="*/ 240 h 255"/>
              <a:gd name="T48" fmla="*/ 34 w 300"/>
              <a:gd name="T49" fmla="*/ 240 h 255"/>
              <a:gd name="T50" fmla="*/ 39 w 300"/>
              <a:gd name="T51" fmla="*/ 235 h 255"/>
              <a:gd name="T52" fmla="*/ 39 w 300"/>
              <a:gd name="T53" fmla="*/ 177 h 255"/>
              <a:gd name="T54" fmla="*/ 34 w 300"/>
              <a:gd name="T55" fmla="*/ 173 h 255"/>
              <a:gd name="T56" fmla="*/ 246 w 300"/>
              <a:gd name="T57" fmla="*/ 24 h 255"/>
              <a:gd name="T58" fmla="*/ 246 w 300"/>
              <a:gd name="T59" fmla="*/ 147 h 255"/>
              <a:gd name="T60" fmla="*/ 123 w 300"/>
              <a:gd name="T61" fmla="*/ 147 h 255"/>
              <a:gd name="T62" fmla="*/ 123 w 300"/>
              <a:gd name="T63" fmla="*/ 122 h 255"/>
              <a:gd name="T64" fmla="*/ 99 w 300"/>
              <a:gd name="T65" fmla="*/ 122 h 255"/>
              <a:gd name="T66" fmla="*/ 99 w 300"/>
              <a:gd name="T67" fmla="*/ 0 h 255"/>
              <a:gd name="T68" fmla="*/ 221 w 300"/>
              <a:gd name="T69" fmla="*/ 0 h 255"/>
              <a:gd name="T70" fmla="*/ 221 w 300"/>
              <a:gd name="T71" fmla="*/ 24 h 255"/>
              <a:gd name="T72" fmla="*/ 246 w 300"/>
              <a:gd name="T73" fmla="*/ 24 h 255"/>
              <a:gd name="T74" fmla="*/ 123 w 300"/>
              <a:gd name="T75" fmla="*/ 116 h 255"/>
              <a:gd name="T76" fmla="*/ 123 w 300"/>
              <a:gd name="T77" fmla="*/ 24 h 255"/>
              <a:gd name="T78" fmla="*/ 215 w 300"/>
              <a:gd name="T79" fmla="*/ 24 h 255"/>
              <a:gd name="T80" fmla="*/ 215 w 300"/>
              <a:gd name="T81" fmla="*/ 6 h 255"/>
              <a:gd name="T82" fmla="*/ 105 w 300"/>
              <a:gd name="T83" fmla="*/ 6 h 255"/>
              <a:gd name="T84" fmla="*/ 105 w 300"/>
              <a:gd name="T85" fmla="*/ 116 h 255"/>
              <a:gd name="T86" fmla="*/ 123 w 300"/>
              <a:gd name="T87" fmla="*/ 116 h 255"/>
              <a:gd name="T88" fmla="*/ 224 w 300"/>
              <a:gd name="T89" fmla="*/ 85 h 255"/>
              <a:gd name="T90" fmla="*/ 183 w 300"/>
              <a:gd name="T91" fmla="*/ 56 h 255"/>
              <a:gd name="T92" fmla="*/ 183 w 300"/>
              <a:gd name="T93" fmla="*/ 76 h 255"/>
              <a:gd name="T94" fmla="*/ 145 w 300"/>
              <a:gd name="T95" fmla="*/ 76 h 255"/>
              <a:gd name="T96" fmla="*/ 145 w 300"/>
              <a:gd name="T97" fmla="*/ 94 h 255"/>
              <a:gd name="T98" fmla="*/ 183 w 300"/>
              <a:gd name="T99" fmla="*/ 94 h 255"/>
              <a:gd name="T100" fmla="*/ 183 w 300"/>
              <a:gd name="T101" fmla="*/ 115 h 255"/>
              <a:gd name="T102" fmla="*/ 224 w 300"/>
              <a:gd name="T103" fmla="*/ 85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00" h="255">
                <a:moveTo>
                  <a:pt x="300" y="201"/>
                </a:moveTo>
                <a:cubicBezTo>
                  <a:pt x="300" y="201"/>
                  <a:pt x="299" y="202"/>
                  <a:pt x="288" y="210"/>
                </a:cubicBezTo>
                <a:cubicBezTo>
                  <a:pt x="288" y="210"/>
                  <a:pt x="286" y="214"/>
                  <a:pt x="285" y="214"/>
                </a:cubicBezTo>
                <a:cubicBezTo>
                  <a:pt x="280" y="218"/>
                  <a:pt x="275" y="223"/>
                  <a:pt x="266" y="230"/>
                </a:cubicBezTo>
                <a:cubicBezTo>
                  <a:pt x="257" y="231"/>
                  <a:pt x="238" y="240"/>
                  <a:pt x="229" y="245"/>
                </a:cubicBezTo>
                <a:cubicBezTo>
                  <a:pt x="212" y="244"/>
                  <a:pt x="187" y="248"/>
                  <a:pt x="169" y="253"/>
                </a:cubicBezTo>
                <a:cubicBezTo>
                  <a:pt x="143" y="249"/>
                  <a:pt x="140" y="255"/>
                  <a:pt x="47" y="231"/>
                </a:cubicBezTo>
                <a:cubicBezTo>
                  <a:pt x="47" y="231"/>
                  <a:pt x="47" y="194"/>
                  <a:pt x="47" y="186"/>
                </a:cubicBezTo>
                <a:cubicBezTo>
                  <a:pt x="64" y="182"/>
                  <a:pt x="69" y="171"/>
                  <a:pt x="89" y="168"/>
                </a:cubicBezTo>
                <a:cubicBezTo>
                  <a:pt x="103" y="166"/>
                  <a:pt x="116" y="167"/>
                  <a:pt x="130" y="171"/>
                </a:cubicBezTo>
                <a:cubicBezTo>
                  <a:pt x="139" y="174"/>
                  <a:pt x="148" y="176"/>
                  <a:pt x="163" y="174"/>
                </a:cubicBezTo>
                <a:cubicBezTo>
                  <a:pt x="176" y="173"/>
                  <a:pt x="181" y="169"/>
                  <a:pt x="198" y="169"/>
                </a:cubicBezTo>
                <a:cubicBezTo>
                  <a:pt x="209" y="169"/>
                  <a:pt x="220" y="176"/>
                  <a:pt x="219" y="182"/>
                </a:cubicBezTo>
                <a:cubicBezTo>
                  <a:pt x="219" y="188"/>
                  <a:pt x="208" y="194"/>
                  <a:pt x="201" y="195"/>
                </a:cubicBezTo>
                <a:cubicBezTo>
                  <a:pt x="185" y="195"/>
                  <a:pt x="189" y="194"/>
                  <a:pt x="174" y="194"/>
                </a:cubicBezTo>
                <a:cubicBezTo>
                  <a:pt x="156" y="194"/>
                  <a:pt x="155" y="197"/>
                  <a:pt x="144" y="202"/>
                </a:cubicBezTo>
                <a:cubicBezTo>
                  <a:pt x="155" y="205"/>
                  <a:pt x="162" y="209"/>
                  <a:pt x="177" y="217"/>
                </a:cubicBezTo>
                <a:cubicBezTo>
                  <a:pt x="193" y="215"/>
                  <a:pt x="209" y="217"/>
                  <a:pt x="223" y="218"/>
                </a:cubicBezTo>
                <a:cubicBezTo>
                  <a:pt x="235" y="215"/>
                  <a:pt x="241" y="210"/>
                  <a:pt x="255" y="209"/>
                </a:cubicBezTo>
                <a:cubicBezTo>
                  <a:pt x="264" y="202"/>
                  <a:pt x="276" y="191"/>
                  <a:pt x="287" y="193"/>
                </a:cubicBezTo>
                <a:cubicBezTo>
                  <a:pt x="293" y="194"/>
                  <a:pt x="300" y="201"/>
                  <a:pt x="300" y="201"/>
                </a:cubicBezTo>
                <a:close/>
                <a:moveTo>
                  <a:pt x="34" y="173"/>
                </a:moveTo>
                <a:cubicBezTo>
                  <a:pt x="0" y="173"/>
                  <a:pt x="0" y="173"/>
                  <a:pt x="0" y="173"/>
                </a:cubicBezTo>
                <a:cubicBezTo>
                  <a:pt x="0" y="240"/>
                  <a:pt x="0" y="240"/>
                  <a:pt x="0" y="240"/>
                </a:cubicBezTo>
                <a:cubicBezTo>
                  <a:pt x="34" y="240"/>
                  <a:pt x="34" y="240"/>
                  <a:pt x="34" y="240"/>
                </a:cubicBezTo>
                <a:cubicBezTo>
                  <a:pt x="37" y="240"/>
                  <a:pt x="39" y="238"/>
                  <a:pt x="39" y="235"/>
                </a:cubicBezTo>
                <a:cubicBezTo>
                  <a:pt x="39" y="177"/>
                  <a:pt x="39" y="177"/>
                  <a:pt x="39" y="177"/>
                </a:cubicBezTo>
                <a:cubicBezTo>
                  <a:pt x="39" y="175"/>
                  <a:pt x="37" y="173"/>
                  <a:pt x="34" y="173"/>
                </a:cubicBezTo>
                <a:close/>
                <a:moveTo>
                  <a:pt x="246" y="24"/>
                </a:moveTo>
                <a:cubicBezTo>
                  <a:pt x="246" y="147"/>
                  <a:pt x="246" y="147"/>
                  <a:pt x="246" y="147"/>
                </a:cubicBezTo>
                <a:cubicBezTo>
                  <a:pt x="123" y="147"/>
                  <a:pt x="123" y="147"/>
                  <a:pt x="123" y="147"/>
                </a:cubicBezTo>
                <a:cubicBezTo>
                  <a:pt x="123" y="122"/>
                  <a:pt x="123" y="122"/>
                  <a:pt x="123" y="122"/>
                </a:cubicBezTo>
                <a:cubicBezTo>
                  <a:pt x="99" y="122"/>
                  <a:pt x="99" y="122"/>
                  <a:pt x="99" y="122"/>
                </a:cubicBezTo>
                <a:cubicBezTo>
                  <a:pt x="99" y="0"/>
                  <a:pt x="99" y="0"/>
                  <a:pt x="99" y="0"/>
                </a:cubicBezTo>
                <a:cubicBezTo>
                  <a:pt x="221" y="0"/>
                  <a:pt x="221" y="0"/>
                  <a:pt x="221" y="0"/>
                </a:cubicBezTo>
                <a:cubicBezTo>
                  <a:pt x="221" y="24"/>
                  <a:pt x="221" y="24"/>
                  <a:pt x="221" y="24"/>
                </a:cubicBezTo>
                <a:lnTo>
                  <a:pt x="246" y="24"/>
                </a:lnTo>
                <a:close/>
                <a:moveTo>
                  <a:pt x="123" y="116"/>
                </a:moveTo>
                <a:cubicBezTo>
                  <a:pt x="123" y="24"/>
                  <a:pt x="123" y="24"/>
                  <a:pt x="123" y="24"/>
                </a:cubicBezTo>
                <a:cubicBezTo>
                  <a:pt x="215" y="24"/>
                  <a:pt x="215" y="24"/>
                  <a:pt x="215" y="24"/>
                </a:cubicBezTo>
                <a:cubicBezTo>
                  <a:pt x="215" y="6"/>
                  <a:pt x="215" y="6"/>
                  <a:pt x="215" y="6"/>
                </a:cubicBezTo>
                <a:cubicBezTo>
                  <a:pt x="105" y="6"/>
                  <a:pt x="105" y="6"/>
                  <a:pt x="105" y="6"/>
                </a:cubicBezTo>
                <a:cubicBezTo>
                  <a:pt x="105" y="116"/>
                  <a:pt x="105" y="116"/>
                  <a:pt x="105" y="116"/>
                </a:cubicBezTo>
                <a:lnTo>
                  <a:pt x="123" y="116"/>
                </a:lnTo>
                <a:close/>
                <a:moveTo>
                  <a:pt x="224" y="85"/>
                </a:moveTo>
                <a:cubicBezTo>
                  <a:pt x="183" y="56"/>
                  <a:pt x="183" y="56"/>
                  <a:pt x="183" y="56"/>
                </a:cubicBezTo>
                <a:cubicBezTo>
                  <a:pt x="183" y="76"/>
                  <a:pt x="183" y="76"/>
                  <a:pt x="183" y="76"/>
                </a:cubicBezTo>
                <a:cubicBezTo>
                  <a:pt x="145" y="76"/>
                  <a:pt x="145" y="76"/>
                  <a:pt x="145" y="76"/>
                </a:cubicBezTo>
                <a:cubicBezTo>
                  <a:pt x="145" y="94"/>
                  <a:pt x="145" y="94"/>
                  <a:pt x="145" y="94"/>
                </a:cubicBezTo>
                <a:cubicBezTo>
                  <a:pt x="183" y="94"/>
                  <a:pt x="183" y="94"/>
                  <a:pt x="183" y="94"/>
                </a:cubicBezTo>
                <a:cubicBezTo>
                  <a:pt x="183" y="115"/>
                  <a:pt x="183" y="115"/>
                  <a:pt x="183" y="115"/>
                </a:cubicBezTo>
                <a:lnTo>
                  <a:pt x="224" y="85"/>
                </a:lnTo>
                <a:close/>
              </a:path>
            </a:pathLst>
          </a:custGeom>
          <a:solidFill>
            <a:srgbClr val="FFFFFF"/>
          </a:solidFill>
          <a:ln>
            <a:noFill/>
          </a:ln>
        </p:spPr>
        <p:txBody>
          <a:bodyPr vert="horz" wrap="square" lIns="82281" tIns="41141" rIns="82281" bIns="41141"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marL="0" marR="0" lvl="0" indent="0" algn="l" defTabSz="914012" rtl="0" eaLnBrk="1" fontAlgn="auto" latinLnBrk="0" hangingPunct="1">
              <a:lnSpc>
                <a:spcPct val="100000"/>
              </a:lnSpc>
              <a:spcBef>
                <a:spcPts val="0"/>
              </a:spcBef>
              <a:spcAft>
                <a:spcPts val="0"/>
              </a:spcAft>
              <a:buClrTx/>
              <a:buSzTx/>
              <a:buFontTx/>
              <a:buNone/>
              <a:tabLst/>
              <a:defRPr/>
            </a:pPr>
            <a:endParaRPr kumimoji="0" lang="en-US" sz="784" b="0" i="0" u="none" strike="noStrike" kern="1200" cap="none" spc="0" normalizeH="0" baseline="0" noProof="0">
              <a:ln>
                <a:noFill/>
              </a:ln>
              <a:solidFill>
                <a:srgbClr val="353535"/>
              </a:solidFill>
              <a:effectLst/>
              <a:uLnTx/>
              <a:uFillTx/>
              <a:latin typeface="Segoe UI"/>
              <a:ea typeface="+mn-ea"/>
              <a:cs typeface="+mn-cs"/>
            </a:endParaRPr>
          </a:p>
        </p:txBody>
      </p:sp>
      <p:pic>
        <p:nvPicPr>
          <p:cNvPr id="314" name="Picture 2" descr="C:\Users\sigurdg\Desktop\end_user.png">
            <a:extLst>
              <a:ext uri="{FF2B5EF4-FFF2-40B4-BE49-F238E27FC236}">
                <a16:creationId xmlns:a16="http://schemas.microsoft.com/office/drawing/2014/main" id="{8A9AE5DE-837F-4329-A798-A1F4761F0B69}"/>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1455696" y="1908693"/>
            <a:ext cx="284187" cy="286855"/>
          </a:xfrm>
          <a:prstGeom prst="rect">
            <a:avLst/>
          </a:prstGeom>
          <a:noFill/>
        </p:spPr>
      </p:pic>
      <p:pic>
        <p:nvPicPr>
          <p:cNvPr id="315" name="Picture 2" descr="\\MAGNUM\Projects\Microsoft\Cloud Power FY12\Design\ICONS_PNG\Building.png">
            <a:extLst>
              <a:ext uri="{FF2B5EF4-FFF2-40B4-BE49-F238E27FC236}">
                <a16:creationId xmlns:a16="http://schemas.microsoft.com/office/drawing/2014/main" id="{80DF99BC-9BB9-4AEC-AA68-5C4F9576F26A}"/>
              </a:ext>
            </a:extLst>
          </p:cNvPr>
          <p:cNvPicPr>
            <a:picLocks noChangeAspect="1" noChangeArrowheads="1"/>
          </p:cNvPicPr>
          <p:nvPr/>
        </p:nvPicPr>
        <p:blipFill>
          <a:blip r:embed="rId17" cstate="screen">
            <a:biLevel thresh="50000"/>
            <a:extLst>
              <a:ext uri="{28A0092B-C50C-407E-A947-70E740481C1C}">
                <a14:useLocalDpi xmlns:a14="http://schemas.microsoft.com/office/drawing/2010/main"/>
              </a:ext>
            </a:extLst>
          </a:blip>
          <a:srcRect/>
          <a:stretch>
            <a:fillRect/>
          </a:stretch>
        </p:blipFill>
        <p:spPr bwMode="auto">
          <a:xfrm>
            <a:off x="5575349" y="2860711"/>
            <a:ext cx="370397" cy="370395"/>
          </a:xfrm>
          <a:prstGeom prst="rect">
            <a:avLst/>
          </a:prstGeom>
          <a:noFill/>
        </p:spPr>
      </p:pic>
      <p:pic>
        <p:nvPicPr>
          <p:cNvPr id="319" name="Picture 48" descr="C:\Users\sakuu\Documents\Ballmer MGX 2011\Tile Icons\Calendar Engineering.png">
            <a:extLst>
              <a:ext uri="{FF2B5EF4-FFF2-40B4-BE49-F238E27FC236}">
                <a16:creationId xmlns:a16="http://schemas.microsoft.com/office/drawing/2014/main" id="{AA33B7A7-D57B-4BDB-B5C8-1806FDA3277A}"/>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black">
          <a:xfrm>
            <a:off x="16723856" y="420516"/>
            <a:ext cx="307524" cy="324747"/>
          </a:xfrm>
          <a:prstGeom prst="rect">
            <a:avLst/>
          </a:prstGeom>
          <a:noFill/>
          <a:extLst>
            <a:ext uri="{909E8E84-426E-40DD-AFC4-6F175D3DCCD1}">
              <a14:hiddenFill xmlns:a14="http://schemas.microsoft.com/office/drawing/2010/main">
                <a:solidFill>
                  <a:srgbClr val="FFFFFF"/>
                </a:solidFill>
              </a14:hiddenFill>
            </a:ext>
          </a:extLst>
        </p:spPr>
      </p:pic>
      <p:sp>
        <p:nvSpPr>
          <p:cNvPr id="320" name="Freeform 23">
            <a:extLst>
              <a:ext uri="{FF2B5EF4-FFF2-40B4-BE49-F238E27FC236}">
                <a16:creationId xmlns:a16="http://schemas.microsoft.com/office/drawing/2014/main" id="{E4A21EAF-3D65-40E6-B919-6172C3B3A93F}"/>
              </a:ext>
            </a:extLst>
          </p:cNvPr>
          <p:cNvSpPr>
            <a:spLocks noEditPoints="1"/>
          </p:cNvSpPr>
          <p:nvPr/>
        </p:nvSpPr>
        <p:spPr bwMode="black">
          <a:xfrm>
            <a:off x="4472481" y="2994092"/>
            <a:ext cx="219877" cy="219875"/>
          </a:xfrm>
          <a:custGeom>
            <a:avLst/>
            <a:gdLst>
              <a:gd name="T0" fmla="*/ 709 w 709"/>
              <a:gd name="T1" fmla="*/ 570 h 709"/>
              <a:gd name="T2" fmla="*/ 373 w 709"/>
              <a:gd name="T3" fmla="*/ 709 h 709"/>
              <a:gd name="T4" fmla="*/ 373 w 709"/>
              <a:gd name="T5" fmla="*/ 294 h 709"/>
              <a:gd name="T6" fmla="*/ 709 w 709"/>
              <a:gd name="T7" fmla="*/ 154 h 709"/>
              <a:gd name="T8" fmla="*/ 709 w 709"/>
              <a:gd name="T9" fmla="*/ 570 h 709"/>
              <a:gd name="T10" fmla="*/ 335 w 709"/>
              <a:gd name="T11" fmla="*/ 294 h 709"/>
              <a:gd name="T12" fmla="*/ 0 w 709"/>
              <a:gd name="T13" fmla="*/ 154 h 709"/>
              <a:gd name="T14" fmla="*/ 0 w 709"/>
              <a:gd name="T15" fmla="*/ 570 h 709"/>
              <a:gd name="T16" fmla="*/ 335 w 709"/>
              <a:gd name="T17" fmla="*/ 709 h 709"/>
              <a:gd name="T18" fmla="*/ 335 w 709"/>
              <a:gd name="T19" fmla="*/ 294 h 709"/>
              <a:gd name="T20" fmla="*/ 354 w 709"/>
              <a:gd name="T21" fmla="*/ 0 h 709"/>
              <a:gd name="T22" fmla="*/ 0 w 709"/>
              <a:gd name="T23" fmla="*/ 126 h 709"/>
              <a:gd name="T24" fmla="*/ 354 w 709"/>
              <a:gd name="T25" fmla="*/ 268 h 709"/>
              <a:gd name="T26" fmla="*/ 709 w 709"/>
              <a:gd name="T27" fmla="*/ 126 h 709"/>
              <a:gd name="T28" fmla="*/ 354 w 709"/>
              <a:gd name="T29" fmla="*/ 0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9" h="709">
                <a:moveTo>
                  <a:pt x="709" y="570"/>
                </a:moveTo>
                <a:lnTo>
                  <a:pt x="373" y="709"/>
                </a:lnTo>
                <a:lnTo>
                  <a:pt x="373" y="294"/>
                </a:lnTo>
                <a:lnTo>
                  <a:pt x="709" y="154"/>
                </a:lnTo>
                <a:lnTo>
                  <a:pt x="709" y="570"/>
                </a:lnTo>
                <a:close/>
                <a:moveTo>
                  <a:pt x="335" y="294"/>
                </a:moveTo>
                <a:lnTo>
                  <a:pt x="0" y="154"/>
                </a:lnTo>
                <a:lnTo>
                  <a:pt x="0" y="570"/>
                </a:lnTo>
                <a:lnTo>
                  <a:pt x="335" y="709"/>
                </a:lnTo>
                <a:lnTo>
                  <a:pt x="335" y="294"/>
                </a:lnTo>
                <a:close/>
                <a:moveTo>
                  <a:pt x="354" y="0"/>
                </a:moveTo>
                <a:lnTo>
                  <a:pt x="0" y="126"/>
                </a:lnTo>
                <a:lnTo>
                  <a:pt x="354" y="268"/>
                </a:lnTo>
                <a:lnTo>
                  <a:pt x="709" y="126"/>
                </a:lnTo>
                <a:lnTo>
                  <a:pt x="354" y="0"/>
                </a:lnTo>
                <a:close/>
              </a:path>
            </a:pathLst>
          </a:custGeom>
          <a:solidFill>
            <a:srgbClr val="FFFFFF"/>
          </a:solidFill>
          <a:ln>
            <a:noFill/>
          </a:ln>
        </p:spPr>
        <p:txBody>
          <a:bodyPr vert="horz" wrap="square" lIns="82281" tIns="41141" rIns="82281" bIns="41141"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marL="0" marR="0" lvl="0" indent="0" algn="l" defTabSz="914012" rtl="0" eaLnBrk="1" fontAlgn="auto" latinLnBrk="0" hangingPunct="1">
              <a:lnSpc>
                <a:spcPct val="100000"/>
              </a:lnSpc>
              <a:spcBef>
                <a:spcPts val="0"/>
              </a:spcBef>
              <a:spcAft>
                <a:spcPts val="0"/>
              </a:spcAft>
              <a:buClrTx/>
              <a:buSzTx/>
              <a:buFontTx/>
              <a:buNone/>
              <a:tabLst/>
              <a:defRPr/>
            </a:pPr>
            <a:endParaRPr kumimoji="0" lang="en-US" sz="784" b="0" i="0" u="none" strike="noStrike" kern="1200" cap="none" spc="0" normalizeH="0" baseline="0" noProof="0">
              <a:ln>
                <a:noFill/>
              </a:ln>
              <a:solidFill>
                <a:srgbClr val="002060"/>
              </a:solidFill>
              <a:effectLst/>
              <a:uLnTx/>
              <a:uFillTx/>
              <a:latin typeface="Segoe UI"/>
              <a:ea typeface="+mn-ea"/>
              <a:cs typeface="+mn-cs"/>
            </a:endParaRPr>
          </a:p>
        </p:txBody>
      </p:sp>
      <p:pic>
        <p:nvPicPr>
          <p:cNvPr id="324" name="Graphic 32" descr="Coins">
            <a:extLst>
              <a:ext uri="{FF2B5EF4-FFF2-40B4-BE49-F238E27FC236}">
                <a16:creationId xmlns:a16="http://schemas.microsoft.com/office/drawing/2014/main" id="{950271F7-9956-4283-9D08-B318559B3A09}"/>
              </a:ext>
            </a:extLst>
          </p:cNvPr>
          <p:cNvPicPr>
            <a:picLocks noChangeAspect="1"/>
          </p:cNvPicPr>
          <p:nvPr/>
        </p:nvPicPr>
        <p:blipFill>
          <a:blip r:embed="rId19" cstate="screen">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4607529" y="841090"/>
            <a:ext cx="224049" cy="224047"/>
          </a:xfrm>
          <a:prstGeom prst="rect">
            <a:avLst/>
          </a:prstGeom>
          <a:effectLst/>
        </p:spPr>
      </p:pic>
      <p:pic>
        <p:nvPicPr>
          <p:cNvPr id="34" name="Graphic 33">
            <a:extLst>
              <a:ext uri="{FF2B5EF4-FFF2-40B4-BE49-F238E27FC236}">
                <a16:creationId xmlns:a16="http://schemas.microsoft.com/office/drawing/2014/main" id="{890431EB-6B57-4A54-8811-0744D1E0C82D}"/>
              </a:ext>
            </a:extLst>
          </p:cNvPr>
          <p:cNvPicPr>
            <a:picLocks noChangeAspect="1"/>
          </p:cNvPicPr>
          <p:nvPr/>
        </p:nvPicPr>
        <p:blipFill>
          <a:blip r:embed="rId21" cstate="screen">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4071649" y="1391934"/>
            <a:ext cx="190168" cy="240407"/>
          </a:xfrm>
          <a:prstGeom prst="rect">
            <a:avLst/>
          </a:prstGeom>
        </p:spPr>
      </p:pic>
      <p:pic>
        <p:nvPicPr>
          <p:cNvPr id="35" name="Graphic 34">
            <a:extLst>
              <a:ext uri="{FF2B5EF4-FFF2-40B4-BE49-F238E27FC236}">
                <a16:creationId xmlns:a16="http://schemas.microsoft.com/office/drawing/2014/main" id="{D744F078-5490-48E0-AA59-F195BE31A71E}"/>
              </a:ext>
            </a:extLst>
          </p:cNvPr>
          <p:cNvPicPr>
            <a:picLocks noChangeAspect="1"/>
          </p:cNvPicPr>
          <p:nvPr/>
        </p:nvPicPr>
        <p:blipFill>
          <a:blip r:embed="rId23" cstate="screen">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5269632" y="1347549"/>
            <a:ext cx="281837" cy="281837"/>
          </a:xfrm>
          <a:prstGeom prst="rect">
            <a:avLst/>
          </a:prstGeom>
        </p:spPr>
      </p:pic>
      <p:pic>
        <p:nvPicPr>
          <p:cNvPr id="36" name="Graphic 35">
            <a:extLst>
              <a:ext uri="{FF2B5EF4-FFF2-40B4-BE49-F238E27FC236}">
                <a16:creationId xmlns:a16="http://schemas.microsoft.com/office/drawing/2014/main" id="{67EF64C2-F5CB-46F4-85CB-F3573831C176}"/>
              </a:ext>
            </a:extLst>
          </p:cNvPr>
          <p:cNvPicPr>
            <a:picLocks noChangeAspect="1"/>
          </p:cNvPicPr>
          <p:nvPr/>
        </p:nvPicPr>
        <p:blipFill>
          <a:blip r:embed="rId25" cstate="screen">
            <a:extLst>
              <a:ext uri="{28A0092B-C50C-407E-A947-70E740481C1C}">
                <a14:useLocalDpi xmlns:a14="http://schemas.microsoft.com/office/drawing/2010/main"/>
              </a:ext>
              <a:ext uri="{96DAC541-7B7A-43D3-8B79-37D633B846F1}">
                <asvg:svgBlip xmlns:asvg="http://schemas.microsoft.com/office/drawing/2016/SVG/main" r:embed="rId26"/>
              </a:ext>
            </a:extLst>
          </a:blip>
          <a:stretch>
            <a:fillRect/>
          </a:stretch>
        </p:blipFill>
        <p:spPr>
          <a:xfrm>
            <a:off x="3046325" y="1329874"/>
            <a:ext cx="207670" cy="207667"/>
          </a:xfrm>
          <a:prstGeom prst="rect">
            <a:avLst/>
          </a:prstGeom>
        </p:spPr>
      </p:pic>
      <p:pic>
        <p:nvPicPr>
          <p:cNvPr id="325" name="Graphic 324">
            <a:extLst>
              <a:ext uri="{FF2B5EF4-FFF2-40B4-BE49-F238E27FC236}">
                <a16:creationId xmlns:a16="http://schemas.microsoft.com/office/drawing/2014/main" id="{28A09CEC-FC05-4BE7-A0A4-891A971CCC34}"/>
              </a:ext>
            </a:extLst>
          </p:cNvPr>
          <p:cNvPicPr>
            <a:picLocks noChangeAspect="1"/>
          </p:cNvPicPr>
          <p:nvPr/>
        </p:nvPicPr>
        <p:blipFill>
          <a:blip r:embed="rId21" cstate="screen">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7319076" y="1312348"/>
            <a:ext cx="209374" cy="266675"/>
          </a:xfrm>
          <a:prstGeom prst="rect">
            <a:avLst/>
          </a:prstGeom>
        </p:spPr>
      </p:pic>
      <p:pic>
        <p:nvPicPr>
          <p:cNvPr id="45" name="Graphic 44">
            <a:extLst>
              <a:ext uri="{FF2B5EF4-FFF2-40B4-BE49-F238E27FC236}">
                <a16:creationId xmlns:a16="http://schemas.microsoft.com/office/drawing/2014/main" id="{D52CCE3F-3E02-4FA7-A7BF-8A00E59E65E7}"/>
              </a:ext>
            </a:extLst>
          </p:cNvPr>
          <p:cNvPicPr>
            <a:picLocks noChangeAspect="1"/>
          </p:cNvPicPr>
          <p:nvPr/>
        </p:nvPicPr>
        <p:blipFill>
          <a:blip r:embed="rId27" cstate="screen">
            <a:extLst>
              <a:ext uri="{28A0092B-C50C-407E-A947-70E740481C1C}">
                <a14:useLocalDpi xmlns:a14="http://schemas.microsoft.com/office/drawing/2010/main"/>
              </a:ext>
              <a:ext uri="{96DAC541-7B7A-43D3-8B79-37D633B846F1}">
                <asvg:svgBlip xmlns:asvg="http://schemas.microsoft.com/office/drawing/2016/SVG/main" r:embed="rId28"/>
              </a:ext>
            </a:extLst>
          </a:blip>
          <a:stretch>
            <a:fillRect/>
          </a:stretch>
        </p:blipFill>
        <p:spPr>
          <a:xfrm>
            <a:off x="5782259" y="1938023"/>
            <a:ext cx="198961" cy="236265"/>
          </a:xfrm>
          <a:prstGeom prst="rect">
            <a:avLst/>
          </a:prstGeom>
        </p:spPr>
      </p:pic>
      <p:pic>
        <p:nvPicPr>
          <p:cNvPr id="46" name="Graphic 45">
            <a:extLst>
              <a:ext uri="{FF2B5EF4-FFF2-40B4-BE49-F238E27FC236}">
                <a16:creationId xmlns:a16="http://schemas.microsoft.com/office/drawing/2014/main" id="{2CAE1007-F2A7-4093-A7E2-0C00ECA7500F}"/>
              </a:ext>
            </a:extLst>
          </p:cNvPr>
          <p:cNvPicPr>
            <a:picLocks noChangeAspect="1"/>
          </p:cNvPicPr>
          <p:nvPr/>
        </p:nvPicPr>
        <p:blipFill>
          <a:blip r:embed="rId29" cstate="screen">
            <a:extLst>
              <a:ext uri="{28A0092B-C50C-407E-A947-70E740481C1C}">
                <a14:useLocalDpi xmlns:a14="http://schemas.microsoft.com/office/drawing/2010/main"/>
              </a:ext>
              <a:ext uri="{96DAC541-7B7A-43D3-8B79-37D633B846F1}">
                <asvg:svgBlip xmlns:asvg="http://schemas.microsoft.com/office/drawing/2016/SVG/main" r:embed="rId30"/>
              </a:ext>
            </a:extLst>
          </a:blip>
          <a:stretch>
            <a:fillRect/>
          </a:stretch>
        </p:blipFill>
        <p:spPr>
          <a:xfrm>
            <a:off x="5780723" y="808089"/>
            <a:ext cx="243556" cy="215091"/>
          </a:xfrm>
          <a:prstGeom prst="rect">
            <a:avLst/>
          </a:prstGeom>
        </p:spPr>
      </p:pic>
      <p:pic>
        <p:nvPicPr>
          <p:cNvPr id="49" name="Graphic 48">
            <a:extLst>
              <a:ext uri="{FF2B5EF4-FFF2-40B4-BE49-F238E27FC236}">
                <a16:creationId xmlns:a16="http://schemas.microsoft.com/office/drawing/2014/main" id="{CCE0F59A-150A-4571-A609-3D0C372CFC11}"/>
              </a:ext>
            </a:extLst>
          </p:cNvPr>
          <p:cNvPicPr>
            <a:picLocks noChangeAspect="1"/>
          </p:cNvPicPr>
          <p:nvPr/>
        </p:nvPicPr>
        <p:blipFill>
          <a:blip r:embed="rId31" cstate="screen">
            <a:extLst>
              <a:ext uri="{28A0092B-C50C-407E-A947-70E740481C1C}">
                <a14:useLocalDpi xmlns:a14="http://schemas.microsoft.com/office/drawing/2010/main"/>
              </a:ext>
              <a:ext uri="{96DAC541-7B7A-43D3-8B79-37D633B846F1}">
                <asvg:svgBlip xmlns:asvg="http://schemas.microsoft.com/office/drawing/2016/SVG/main" r:embed="rId32"/>
              </a:ext>
            </a:extLst>
          </a:blip>
          <a:stretch>
            <a:fillRect/>
          </a:stretch>
        </p:blipFill>
        <p:spPr>
          <a:xfrm>
            <a:off x="6344786" y="1384378"/>
            <a:ext cx="191691" cy="225518"/>
          </a:xfrm>
          <a:prstGeom prst="rect">
            <a:avLst/>
          </a:prstGeom>
        </p:spPr>
      </p:pic>
      <p:pic>
        <p:nvPicPr>
          <p:cNvPr id="50" name="Graphic 49">
            <a:extLst>
              <a:ext uri="{FF2B5EF4-FFF2-40B4-BE49-F238E27FC236}">
                <a16:creationId xmlns:a16="http://schemas.microsoft.com/office/drawing/2014/main" id="{E78C822C-A4FE-4550-8ED0-3F7FCEBA3DAD}"/>
              </a:ext>
            </a:extLst>
          </p:cNvPr>
          <p:cNvPicPr>
            <a:picLocks noChangeAspect="1"/>
          </p:cNvPicPr>
          <p:nvPr/>
        </p:nvPicPr>
        <p:blipFill>
          <a:blip r:embed="rId33" cstate="screen">
            <a:extLst>
              <a:ext uri="{28A0092B-C50C-407E-A947-70E740481C1C}">
                <a14:useLocalDpi xmlns:a14="http://schemas.microsoft.com/office/drawing/2010/main"/>
              </a:ext>
              <a:ext uri="{96DAC541-7B7A-43D3-8B79-37D633B846F1}">
                <asvg:svgBlip xmlns:asvg="http://schemas.microsoft.com/office/drawing/2016/SVG/main" r:embed="rId34"/>
              </a:ext>
            </a:extLst>
          </a:blip>
          <a:stretch>
            <a:fillRect/>
          </a:stretch>
        </p:blipFill>
        <p:spPr>
          <a:xfrm>
            <a:off x="1827179" y="2872932"/>
            <a:ext cx="226612" cy="226609"/>
          </a:xfrm>
          <a:prstGeom prst="rect">
            <a:avLst/>
          </a:prstGeom>
        </p:spPr>
      </p:pic>
      <p:grpSp>
        <p:nvGrpSpPr>
          <p:cNvPr id="57" name="Group 56">
            <a:extLst>
              <a:ext uri="{FF2B5EF4-FFF2-40B4-BE49-F238E27FC236}">
                <a16:creationId xmlns:a16="http://schemas.microsoft.com/office/drawing/2014/main" id="{78871882-7C73-4FA6-A02A-391469E23663}"/>
              </a:ext>
            </a:extLst>
          </p:cNvPr>
          <p:cNvGrpSpPr/>
          <p:nvPr/>
        </p:nvGrpSpPr>
        <p:grpSpPr>
          <a:xfrm>
            <a:off x="532329" y="2796068"/>
            <a:ext cx="238668" cy="297999"/>
            <a:chOff x="1227482" y="3663692"/>
            <a:chExt cx="289458" cy="361415"/>
          </a:xfrm>
        </p:grpSpPr>
        <p:sp>
          <p:nvSpPr>
            <p:cNvPr id="54" name="Freeform: Shape 53">
              <a:extLst>
                <a:ext uri="{FF2B5EF4-FFF2-40B4-BE49-F238E27FC236}">
                  <a16:creationId xmlns:a16="http://schemas.microsoft.com/office/drawing/2014/main" id="{C97503A8-4CF1-44AB-BD02-FF2240D1E4D0}"/>
                </a:ext>
              </a:extLst>
            </p:cNvPr>
            <p:cNvSpPr/>
            <p:nvPr/>
          </p:nvSpPr>
          <p:spPr>
            <a:xfrm>
              <a:off x="1227482" y="3663692"/>
              <a:ext cx="289458" cy="361415"/>
            </a:xfrm>
            <a:custGeom>
              <a:avLst/>
              <a:gdLst/>
              <a:ahLst/>
              <a:cxnLst/>
              <a:rect l="0" t="0" r="0" b="0"/>
              <a:pathLst>
                <a:path w="289458" h="337699">
                  <a:moveTo>
                    <a:pt x="276040" y="94325"/>
                  </a:moveTo>
                  <a:lnTo>
                    <a:pt x="203676" y="21961"/>
                  </a:lnTo>
                  <a:cubicBezTo>
                    <a:pt x="202068" y="21961"/>
                    <a:pt x="198852" y="20352"/>
                    <a:pt x="197244" y="20352"/>
                  </a:cubicBezTo>
                  <a:lnTo>
                    <a:pt x="44474" y="20352"/>
                  </a:lnTo>
                  <a:cubicBezTo>
                    <a:pt x="31609" y="20352"/>
                    <a:pt x="20353" y="31609"/>
                    <a:pt x="20353" y="44474"/>
                  </a:cubicBezTo>
                  <a:lnTo>
                    <a:pt x="20353" y="301769"/>
                  </a:lnTo>
                  <a:cubicBezTo>
                    <a:pt x="20353" y="314634"/>
                    <a:pt x="31609" y="325890"/>
                    <a:pt x="44474" y="325890"/>
                  </a:cubicBezTo>
                  <a:lnTo>
                    <a:pt x="253527" y="325890"/>
                  </a:lnTo>
                  <a:cubicBezTo>
                    <a:pt x="266392" y="325890"/>
                    <a:pt x="277649" y="314634"/>
                    <a:pt x="277649" y="301769"/>
                  </a:cubicBezTo>
                  <a:lnTo>
                    <a:pt x="277649" y="100757"/>
                  </a:lnTo>
                  <a:cubicBezTo>
                    <a:pt x="277649" y="99149"/>
                    <a:pt x="276040" y="95933"/>
                    <a:pt x="276040" y="94325"/>
                  </a:cubicBezTo>
                  <a:close/>
                  <a:moveTo>
                    <a:pt x="258351" y="100757"/>
                  </a:moveTo>
                  <a:lnTo>
                    <a:pt x="205284" y="100757"/>
                  </a:lnTo>
                  <a:cubicBezTo>
                    <a:pt x="200460" y="100757"/>
                    <a:pt x="197244" y="97541"/>
                    <a:pt x="197244" y="92717"/>
                  </a:cubicBezTo>
                  <a:lnTo>
                    <a:pt x="197244" y="39650"/>
                  </a:lnTo>
                  <a:lnTo>
                    <a:pt x="258351" y="100757"/>
                  </a:lnTo>
                  <a:close/>
                  <a:moveTo>
                    <a:pt x="253527" y="309810"/>
                  </a:moveTo>
                  <a:lnTo>
                    <a:pt x="44474" y="309810"/>
                  </a:lnTo>
                  <a:cubicBezTo>
                    <a:pt x="39650" y="309810"/>
                    <a:pt x="36434" y="306593"/>
                    <a:pt x="36434" y="301769"/>
                  </a:cubicBezTo>
                  <a:lnTo>
                    <a:pt x="36434" y="44474"/>
                  </a:lnTo>
                  <a:cubicBezTo>
                    <a:pt x="36434" y="39650"/>
                    <a:pt x="39650" y="36433"/>
                    <a:pt x="44474" y="36433"/>
                  </a:cubicBezTo>
                  <a:lnTo>
                    <a:pt x="181163" y="36433"/>
                  </a:lnTo>
                  <a:lnTo>
                    <a:pt x="181163" y="92717"/>
                  </a:lnTo>
                  <a:cubicBezTo>
                    <a:pt x="181163" y="105581"/>
                    <a:pt x="192419" y="116838"/>
                    <a:pt x="205284" y="116838"/>
                  </a:cubicBezTo>
                  <a:lnTo>
                    <a:pt x="261568" y="116838"/>
                  </a:lnTo>
                  <a:lnTo>
                    <a:pt x="261568" y="301769"/>
                  </a:lnTo>
                  <a:cubicBezTo>
                    <a:pt x="261568" y="306593"/>
                    <a:pt x="258351" y="309810"/>
                    <a:pt x="253527" y="309810"/>
                  </a:cubicBezTo>
                  <a:close/>
                </a:path>
              </a:pathLst>
            </a:custGeom>
            <a:solidFill>
              <a:schemeClr val="bg1"/>
            </a:solidFill>
            <a:ln w="16073" cap="flat">
              <a:noFill/>
              <a:prstDash val="solid"/>
              <a:miter/>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784" b="0" i="0" u="none" strike="noStrike" kern="1200" cap="none" spc="0" normalizeH="0" baseline="0" noProof="0">
                <a:ln>
                  <a:noFill/>
                </a:ln>
                <a:solidFill>
                  <a:srgbClr val="505050"/>
                </a:solidFill>
                <a:effectLst/>
                <a:uLnTx/>
                <a:uFillTx/>
                <a:latin typeface="Segoe UI"/>
                <a:ea typeface="+mn-ea"/>
                <a:cs typeface="+mn-cs"/>
              </a:endParaRPr>
            </a:p>
          </p:txBody>
        </p:sp>
        <p:sp>
          <p:nvSpPr>
            <p:cNvPr id="55" name="Freeform: Shape 54">
              <a:extLst>
                <a:ext uri="{FF2B5EF4-FFF2-40B4-BE49-F238E27FC236}">
                  <a16:creationId xmlns:a16="http://schemas.microsoft.com/office/drawing/2014/main" id="{3F869F43-521D-4555-8EC5-F9BD67822E91}"/>
                </a:ext>
              </a:extLst>
            </p:cNvPr>
            <p:cNvSpPr/>
            <p:nvPr/>
          </p:nvSpPr>
          <p:spPr>
            <a:xfrm>
              <a:off x="1291656" y="3795064"/>
              <a:ext cx="160810" cy="160809"/>
            </a:xfrm>
            <a:custGeom>
              <a:avLst/>
              <a:gdLst/>
              <a:ahLst/>
              <a:cxnLst/>
              <a:rect l="0" t="0" r="0" b="0"/>
              <a:pathLst>
                <a:path w="160810" h="160809">
                  <a:moveTo>
                    <a:pt x="65530" y="165232"/>
                  </a:moveTo>
                  <a:cubicBezTo>
                    <a:pt x="65530" y="165232"/>
                    <a:pt x="63922" y="165232"/>
                    <a:pt x="65530" y="165232"/>
                  </a:cubicBezTo>
                  <a:cubicBezTo>
                    <a:pt x="57490" y="163623"/>
                    <a:pt x="49449" y="160408"/>
                    <a:pt x="43017" y="155583"/>
                  </a:cubicBezTo>
                  <a:cubicBezTo>
                    <a:pt x="41409" y="153975"/>
                    <a:pt x="39800" y="152367"/>
                    <a:pt x="41409" y="150759"/>
                  </a:cubicBezTo>
                  <a:cubicBezTo>
                    <a:pt x="43017" y="147543"/>
                    <a:pt x="43017" y="145934"/>
                    <a:pt x="43017" y="142718"/>
                  </a:cubicBezTo>
                  <a:cubicBezTo>
                    <a:pt x="43017" y="133070"/>
                    <a:pt x="34976" y="126637"/>
                    <a:pt x="26936" y="126637"/>
                  </a:cubicBezTo>
                  <a:cubicBezTo>
                    <a:pt x="23719" y="126637"/>
                    <a:pt x="22111" y="126637"/>
                    <a:pt x="18895" y="128246"/>
                  </a:cubicBezTo>
                  <a:cubicBezTo>
                    <a:pt x="17287" y="129853"/>
                    <a:pt x="14071" y="128246"/>
                    <a:pt x="14071" y="126637"/>
                  </a:cubicBezTo>
                  <a:cubicBezTo>
                    <a:pt x="10855" y="120205"/>
                    <a:pt x="7638" y="112165"/>
                    <a:pt x="6030" y="105732"/>
                  </a:cubicBezTo>
                  <a:cubicBezTo>
                    <a:pt x="6030" y="104124"/>
                    <a:pt x="6030" y="100908"/>
                    <a:pt x="9247" y="100908"/>
                  </a:cubicBezTo>
                  <a:cubicBezTo>
                    <a:pt x="15679" y="99300"/>
                    <a:pt x="20503" y="92867"/>
                    <a:pt x="20503" y="84827"/>
                  </a:cubicBezTo>
                  <a:cubicBezTo>
                    <a:pt x="20503" y="76786"/>
                    <a:pt x="15679" y="71962"/>
                    <a:pt x="9247" y="68746"/>
                  </a:cubicBezTo>
                  <a:cubicBezTo>
                    <a:pt x="7638" y="68746"/>
                    <a:pt x="6030" y="65530"/>
                    <a:pt x="6030" y="63922"/>
                  </a:cubicBezTo>
                  <a:cubicBezTo>
                    <a:pt x="7638" y="55881"/>
                    <a:pt x="10855" y="49449"/>
                    <a:pt x="14071" y="43016"/>
                  </a:cubicBezTo>
                  <a:cubicBezTo>
                    <a:pt x="15679" y="41408"/>
                    <a:pt x="17287" y="39800"/>
                    <a:pt x="18895" y="41408"/>
                  </a:cubicBezTo>
                  <a:cubicBezTo>
                    <a:pt x="22111" y="43016"/>
                    <a:pt x="23719" y="43016"/>
                    <a:pt x="26936" y="43016"/>
                  </a:cubicBezTo>
                  <a:cubicBezTo>
                    <a:pt x="36584" y="43016"/>
                    <a:pt x="43017" y="34976"/>
                    <a:pt x="43017" y="26935"/>
                  </a:cubicBezTo>
                  <a:cubicBezTo>
                    <a:pt x="43017" y="23719"/>
                    <a:pt x="43017" y="22111"/>
                    <a:pt x="41409" y="18895"/>
                  </a:cubicBezTo>
                  <a:cubicBezTo>
                    <a:pt x="39800" y="17287"/>
                    <a:pt x="41409" y="14071"/>
                    <a:pt x="43017" y="14071"/>
                  </a:cubicBezTo>
                  <a:cubicBezTo>
                    <a:pt x="49449" y="10854"/>
                    <a:pt x="57490" y="7639"/>
                    <a:pt x="63922" y="6030"/>
                  </a:cubicBezTo>
                  <a:cubicBezTo>
                    <a:pt x="65530" y="6030"/>
                    <a:pt x="68746" y="6030"/>
                    <a:pt x="68746" y="9246"/>
                  </a:cubicBezTo>
                  <a:cubicBezTo>
                    <a:pt x="70354" y="15679"/>
                    <a:pt x="76787" y="20503"/>
                    <a:pt x="84827" y="20503"/>
                  </a:cubicBezTo>
                  <a:cubicBezTo>
                    <a:pt x="91260" y="20503"/>
                    <a:pt x="97692" y="15679"/>
                    <a:pt x="100908" y="9246"/>
                  </a:cubicBezTo>
                  <a:cubicBezTo>
                    <a:pt x="100908" y="7639"/>
                    <a:pt x="104124" y="6030"/>
                    <a:pt x="105733" y="6030"/>
                  </a:cubicBezTo>
                  <a:cubicBezTo>
                    <a:pt x="113773" y="7639"/>
                    <a:pt x="120205" y="10854"/>
                    <a:pt x="126638" y="14071"/>
                  </a:cubicBezTo>
                  <a:cubicBezTo>
                    <a:pt x="128246" y="15679"/>
                    <a:pt x="129854" y="17287"/>
                    <a:pt x="128246" y="18895"/>
                  </a:cubicBezTo>
                  <a:cubicBezTo>
                    <a:pt x="126638" y="22111"/>
                    <a:pt x="126638" y="23719"/>
                    <a:pt x="126638" y="26935"/>
                  </a:cubicBezTo>
                  <a:cubicBezTo>
                    <a:pt x="126638" y="36584"/>
                    <a:pt x="134678" y="43016"/>
                    <a:pt x="142719" y="43016"/>
                  </a:cubicBezTo>
                  <a:cubicBezTo>
                    <a:pt x="145935" y="43016"/>
                    <a:pt x="147543" y="43016"/>
                    <a:pt x="150759" y="41408"/>
                  </a:cubicBezTo>
                  <a:cubicBezTo>
                    <a:pt x="152367" y="39800"/>
                    <a:pt x="155584" y="41408"/>
                    <a:pt x="155584" y="43016"/>
                  </a:cubicBezTo>
                  <a:cubicBezTo>
                    <a:pt x="158800" y="49449"/>
                    <a:pt x="162016" y="57489"/>
                    <a:pt x="163624" y="63922"/>
                  </a:cubicBezTo>
                  <a:cubicBezTo>
                    <a:pt x="163624" y="65530"/>
                    <a:pt x="163624" y="68746"/>
                    <a:pt x="160408" y="68746"/>
                  </a:cubicBezTo>
                  <a:cubicBezTo>
                    <a:pt x="153976" y="70354"/>
                    <a:pt x="149151" y="76786"/>
                    <a:pt x="149151" y="84827"/>
                  </a:cubicBezTo>
                  <a:cubicBezTo>
                    <a:pt x="149151" y="92867"/>
                    <a:pt x="153976" y="97691"/>
                    <a:pt x="160408" y="100908"/>
                  </a:cubicBezTo>
                  <a:cubicBezTo>
                    <a:pt x="162016" y="100908"/>
                    <a:pt x="163624" y="104124"/>
                    <a:pt x="163624" y="105732"/>
                  </a:cubicBezTo>
                  <a:cubicBezTo>
                    <a:pt x="162016" y="113772"/>
                    <a:pt x="158800" y="120205"/>
                    <a:pt x="155584" y="126637"/>
                  </a:cubicBezTo>
                  <a:cubicBezTo>
                    <a:pt x="153976" y="128246"/>
                    <a:pt x="152367" y="129853"/>
                    <a:pt x="150759" y="128246"/>
                  </a:cubicBezTo>
                  <a:cubicBezTo>
                    <a:pt x="147543" y="126637"/>
                    <a:pt x="145935" y="126637"/>
                    <a:pt x="142719" y="126637"/>
                  </a:cubicBezTo>
                  <a:cubicBezTo>
                    <a:pt x="133070" y="126637"/>
                    <a:pt x="126638" y="134678"/>
                    <a:pt x="126638" y="142718"/>
                  </a:cubicBezTo>
                  <a:cubicBezTo>
                    <a:pt x="126638" y="145934"/>
                    <a:pt x="126638" y="147543"/>
                    <a:pt x="128246" y="150759"/>
                  </a:cubicBezTo>
                  <a:cubicBezTo>
                    <a:pt x="129854" y="152367"/>
                    <a:pt x="128246" y="155583"/>
                    <a:pt x="126638" y="155583"/>
                  </a:cubicBezTo>
                  <a:cubicBezTo>
                    <a:pt x="120205" y="158799"/>
                    <a:pt x="112165" y="162015"/>
                    <a:pt x="105733" y="163623"/>
                  </a:cubicBezTo>
                  <a:cubicBezTo>
                    <a:pt x="104124" y="163623"/>
                    <a:pt x="100908" y="163623"/>
                    <a:pt x="100908" y="160408"/>
                  </a:cubicBezTo>
                  <a:cubicBezTo>
                    <a:pt x="99300" y="153975"/>
                    <a:pt x="92868" y="149151"/>
                    <a:pt x="84827" y="149151"/>
                  </a:cubicBezTo>
                  <a:cubicBezTo>
                    <a:pt x="78395" y="149151"/>
                    <a:pt x="71962" y="153975"/>
                    <a:pt x="68746" y="160408"/>
                  </a:cubicBezTo>
                  <a:cubicBezTo>
                    <a:pt x="68746" y="163623"/>
                    <a:pt x="67138" y="165232"/>
                    <a:pt x="65530" y="165232"/>
                  </a:cubicBezTo>
                  <a:lnTo>
                    <a:pt x="65530" y="165232"/>
                  </a:lnTo>
                  <a:close/>
                  <a:moveTo>
                    <a:pt x="84827" y="142718"/>
                  </a:moveTo>
                  <a:cubicBezTo>
                    <a:pt x="94476" y="142718"/>
                    <a:pt x="102516" y="147543"/>
                    <a:pt x="107341" y="155583"/>
                  </a:cubicBezTo>
                  <a:cubicBezTo>
                    <a:pt x="112165" y="153975"/>
                    <a:pt x="115381" y="152367"/>
                    <a:pt x="120205" y="150759"/>
                  </a:cubicBezTo>
                  <a:cubicBezTo>
                    <a:pt x="118597" y="147543"/>
                    <a:pt x="118597" y="145934"/>
                    <a:pt x="118597" y="142718"/>
                  </a:cubicBezTo>
                  <a:cubicBezTo>
                    <a:pt x="118597" y="128246"/>
                    <a:pt x="129854" y="116989"/>
                    <a:pt x="144327" y="116989"/>
                  </a:cubicBezTo>
                  <a:cubicBezTo>
                    <a:pt x="147543" y="116989"/>
                    <a:pt x="149151" y="116989"/>
                    <a:pt x="152367" y="118597"/>
                  </a:cubicBezTo>
                  <a:cubicBezTo>
                    <a:pt x="153976" y="113772"/>
                    <a:pt x="155584" y="110557"/>
                    <a:pt x="157192" y="105732"/>
                  </a:cubicBezTo>
                  <a:cubicBezTo>
                    <a:pt x="149151" y="100908"/>
                    <a:pt x="144327" y="92867"/>
                    <a:pt x="144327" y="83219"/>
                  </a:cubicBezTo>
                  <a:cubicBezTo>
                    <a:pt x="144327" y="73570"/>
                    <a:pt x="149151" y="65530"/>
                    <a:pt x="157192" y="60705"/>
                  </a:cubicBezTo>
                  <a:cubicBezTo>
                    <a:pt x="155584" y="55881"/>
                    <a:pt x="153976" y="52665"/>
                    <a:pt x="152367" y="47841"/>
                  </a:cubicBezTo>
                  <a:cubicBezTo>
                    <a:pt x="149151" y="49449"/>
                    <a:pt x="147543" y="49449"/>
                    <a:pt x="144327" y="49449"/>
                  </a:cubicBezTo>
                  <a:cubicBezTo>
                    <a:pt x="129854" y="49449"/>
                    <a:pt x="118597" y="38192"/>
                    <a:pt x="118597" y="23719"/>
                  </a:cubicBezTo>
                  <a:cubicBezTo>
                    <a:pt x="118597" y="20503"/>
                    <a:pt x="118597" y="18895"/>
                    <a:pt x="120205" y="15679"/>
                  </a:cubicBezTo>
                  <a:cubicBezTo>
                    <a:pt x="115381" y="14071"/>
                    <a:pt x="112165" y="12463"/>
                    <a:pt x="107341" y="10854"/>
                  </a:cubicBezTo>
                  <a:cubicBezTo>
                    <a:pt x="102516" y="18895"/>
                    <a:pt x="94476" y="23719"/>
                    <a:pt x="84827" y="23719"/>
                  </a:cubicBezTo>
                  <a:cubicBezTo>
                    <a:pt x="75179" y="23719"/>
                    <a:pt x="67138" y="18895"/>
                    <a:pt x="62314" y="10854"/>
                  </a:cubicBezTo>
                  <a:cubicBezTo>
                    <a:pt x="57490" y="12463"/>
                    <a:pt x="54273" y="14071"/>
                    <a:pt x="49449" y="15679"/>
                  </a:cubicBezTo>
                  <a:cubicBezTo>
                    <a:pt x="51057" y="18895"/>
                    <a:pt x="51057" y="20503"/>
                    <a:pt x="51057" y="23719"/>
                  </a:cubicBezTo>
                  <a:cubicBezTo>
                    <a:pt x="51057" y="38192"/>
                    <a:pt x="39800" y="49449"/>
                    <a:pt x="25328" y="49449"/>
                  </a:cubicBezTo>
                  <a:cubicBezTo>
                    <a:pt x="22111" y="49449"/>
                    <a:pt x="20503" y="49449"/>
                    <a:pt x="17287" y="47841"/>
                  </a:cubicBezTo>
                  <a:cubicBezTo>
                    <a:pt x="15679" y="52665"/>
                    <a:pt x="14071" y="55881"/>
                    <a:pt x="12463" y="60705"/>
                  </a:cubicBezTo>
                  <a:cubicBezTo>
                    <a:pt x="20503" y="65530"/>
                    <a:pt x="25328" y="73570"/>
                    <a:pt x="25328" y="83219"/>
                  </a:cubicBezTo>
                  <a:cubicBezTo>
                    <a:pt x="25328" y="92867"/>
                    <a:pt x="20503" y="100908"/>
                    <a:pt x="12463" y="105732"/>
                  </a:cubicBezTo>
                  <a:cubicBezTo>
                    <a:pt x="14071" y="110557"/>
                    <a:pt x="15679" y="113772"/>
                    <a:pt x="17287" y="118597"/>
                  </a:cubicBezTo>
                  <a:cubicBezTo>
                    <a:pt x="20503" y="116989"/>
                    <a:pt x="22111" y="116989"/>
                    <a:pt x="25328" y="116989"/>
                  </a:cubicBezTo>
                  <a:cubicBezTo>
                    <a:pt x="39800" y="116989"/>
                    <a:pt x="51057" y="128246"/>
                    <a:pt x="51057" y="142718"/>
                  </a:cubicBezTo>
                  <a:cubicBezTo>
                    <a:pt x="51057" y="145934"/>
                    <a:pt x="51057" y="147543"/>
                    <a:pt x="49449" y="150759"/>
                  </a:cubicBezTo>
                  <a:cubicBezTo>
                    <a:pt x="54273" y="152367"/>
                    <a:pt x="57490" y="153975"/>
                    <a:pt x="62314" y="155583"/>
                  </a:cubicBezTo>
                  <a:cubicBezTo>
                    <a:pt x="67138" y="147543"/>
                    <a:pt x="75179" y="142718"/>
                    <a:pt x="84827" y="142718"/>
                  </a:cubicBezTo>
                  <a:close/>
                </a:path>
              </a:pathLst>
            </a:custGeom>
            <a:solidFill>
              <a:schemeClr val="bg1"/>
            </a:solidFill>
            <a:ln w="4763" cap="flat">
              <a:solidFill>
                <a:schemeClr val="bg1"/>
              </a:solidFill>
              <a:prstDash val="solid"/>
              <a:miter/>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784" b="0" i="0" u="none" strike="noStrike" kern="1200" cap="none" spc="0" normalizeH="0" baseline="0" noProof="0">
                <a:ln>
                  <a:noFill/>
                </a:ln>
                <a:solidFill>
                  <a:srgbClr val="505050"/>
                </a:solidFill>
                <a:effectLst/>
                <a:uLnTx/>
                <a:uFillTx/>
                <a:latin typeface="Segoe UI"/>
                <a:ea typeface="+mn-ea"/>
                <a:cs typeface="+mn-cs"/>
              </a:endParaRPr>
            </a:p>
          </p:txBody>
        </p:sp>
        <p:sp>
          <p:nvSpPr>
            <p:cNvPr id="56" name="Freeform: Shape 55">
              <a:extLst>
                <a:ext uri="{FF2B5EF4-FFF2-40B4-BE49-F238E27FC236}">
                  <a16:creationId xmlns:a16="http://schemas.microsoft.com/office/drawing/2014/main" id="{8BE585ED-9B7C-4F7B-B2AC-EBFBC88F641F}"/>
                </a:ext>
              </a:extLst>
            </p:cNvPr>
            <p:cNvSpPr/>
            <p:nvPr/>
          </p:nvSpPr>
          <p:spPr>
            <a:xfrm>
              <a:off x="1344723" y="3846523"/>
              <a:ext cx="48243" cy="48243"/>
            </a:xfrm>
            <a:custGeom>
              <a:avLst/>
              <a:gdLst/>
              <a:ahLst/>
              <a:cxnLst/>
              <a:rect l="0" t="0" r="0" b="0"/>
              <a:pathLst>
                <a:path w="48243" h="48242">
                  <a:moveTo>
                    <a:pt x="31760" y="57490"/>
                  </a:moveTo>
                  <a:cubicBezTo>
                    <a:pt x="17287" y="57490"/>
                    <a:pt x="6030" y="46233"/>
                    <a:pt x="6030" y="31760"/>
                  </a:cubicBezTo>
                  <a:cubicBezTo>
                    <a:pt x="6030" y="17287"/>
                    <a:pt x="17287" y="6030"/>
                    <a:pt x="31760" y="6030"/>
                  </a:cubicBezTo>
                  <a:cubicBezTo>
                    <a:pt x="46233" y="6030"/>
                    <a:pt x="57490" y="17287"/>
                    <a:pt x="57490" y="31760"/>
                  </a:cubicBezTo>
                  <a:cubicBezTo>
                    <a:pt x="57490" y="46233"/>
                    <a:pt x="46233" y="57490"/>
                    <a:pt x="31760" y="57490"/>
                  </a:cubicBezTo>
                  <a:close/>
                  <a:moveTo>
                    <a:pt x="31760" y="15679"/>
                  </a:moveTo>
                  <a:cubicBezTo>
                    <a:pt x="22111" y="15679"/>
                    <a:pt x="15679" y="23719"/>
                    <a:pt x="15679" y="31760"/>
                  </a:cubicBezTo>
                  <a:cubicBezTo>
                    <a:pt x="15679" y="41409"/>
                    <a:pt x="23719" y="47841"/>
                    <a:pt x="31760" y="47841"/>
                  </a:cubicBezTo>
                  <a:cubicBezTo>
                    <a:pt x="41409" y="47841"/>
                    <a:pt x="47841" y="39800"/>
                    <a:pt x="47841" y="31760"/>
                  </a:cubicBezTo>
                  <a:cubicBezTo>
                    <a:pt x="47841" y="23719"/>
                    <a:pt x="41409" y="15679"/>
                    <a:pt x="31760" y="15679"/>
                  </a:cubicBezTo>
                  <a:close/>
                </a:path>
              </a:pathLst>
            </a:custGeom>
            <a:solidFill>
              <a:schemeClr val="bg1"/>
            </a:solidFill>
            <a:ln w="4763" cap="flat">
              <a:noFill/>
              <a:prstDash val="solid"/>
              <a:miter/>
            </a:ln>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784" b="0" i="0" u="none" strike="noStrike" kern="1200" cap="none" spc="0" normalizeH="0" baseline="0" noProof="0">
                <a:ln>
                  <a:noFill/>
                </a:ln>
                <a:solidFill>
                  <a:srgbClr val="505050"/>
                </a:solidFill>
                <a:effectLst/>
                <a:uLnTx/>
                <a:uFillTx/>
                <a:latin typeface="Segoe UI"/>
                <a:ea typeface="+mn-ea"/>
                <a:cs typeface="+mn-cs"/>
              </a:endParaRPr>
            </a:p>
          </p:txBody>
        </p:sp>
      </p:grpSp>
      <p:pic>
        <p:nvPicPr>
          <p:cNvPr id="326" name="Graphic 50" descr="Credit card">
            <a:extLst>
              <a:ext uri="{FF2B5EF4-FFF2-40B4-BE49-F238E27FC236}">
                <a16:creationId xmlns:a16="http://schemas.microsoft.com/office/drawing/2014/main" id="{8388151D-B73D-452D-A4EF-0DC304F44E5B}"/>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3488788" y="1893682"/>
            <a:ext cx="308642" cy="308640"/>
          </a:xfrm>
          <a:prstGeom prst="rect">
            <a:avLst/>
          </a:prstGeom>
          <a:effectLst/>
        </p:spPr>
      </p:pic>
      <p:pic>
        <p:nvPicPr>
          <p:cNvPr id="58" name="Graphic 57">
            <a:extLst>
              <a:ext uri="{FF2B5EF4-FFF2-40B4-BE49-F238E27FC236}">
                <a16:creationId xmlns:a16="http://schemas.microsoft.com/office/drawing/2014/main" id="{D7CF6BA1-4594-4745-9E02-F35771B4CFD4}"/>
              </a:ext>
            </a:extLst>
          </p:cNvPr>
          <p:cNvPicPr>
            <a:picLocks noChangeAspect="1"/>
          </p:cNvPicPr>
          <p:nvPr/>
        </p:nvPicPr>
        <p:blipFill>
          <a:blip r:embed="rId35" cstate="screen">
            <a:extLst>
              <a:ext uri="{28A0092B-C50C-407E-A947-70E740481C1C}">
                <a14:useLocalDpi xmlns:a14="http://schemas.microsoft.com/office/drawing/2010/main"/>
              </a:ext>
              <a:ext uri="{96DAC541-7B7A-43D3-8B79-37D633B846F1}">
                <asvg:svgBlip xmlns:asvg="http://schemas.microsoft.com/office/drawing/2016/SVG/main" r:embed="rId36"/>
              </a:ext>
            </a:extLst>
          </a:blip>
          <a:stretch>
            <a:fillRect/>
          </a:stretch>
        </p:blipFill>
        <p:spPr>
          <a:xfrm>
            <a:off x="2562977" y="1915862"/>
            <a:ext cx="208516" cy="247612"/>
          </a:xfrm>
          <a:prstGeom prst="rect">
            <a:avLst/>
          </a:prstGeom>
        </p:spPr>
      </p:pic>
      <p:pic>
        <p:nvPicPr>
          <p:cNvPr id="59" name="Graphic 58">
            <a:extLst>
              <a:ext uri="{FF2B5EF4-FFF2-40B4-BE49-F238E27FC236}">
                <a16:creationId xmlns:a16="http://schemas.microsoft.com/office/drawing/2014/main" id="{6DB86228-DBDB-4340-B82E-B61487EC2A18}"/>
              </a:ext>
            </a:extLst>
          </p:cNvPr>
          <p:cNvPicPr>
            <a:picLocks noChangeAspect="1"/>
          </p:cNvPicPr>
          <p:nvPr/>
        </p:nvPicPr>
        <p:blipFill>
          <a:blip r:embed="rId37" cstate="screen">
            <a:extLst>
              <a:ext uri="{28A0092B-C50C-407E-A947-70E740481C1C}">
                <a14:useLocalDpi xmlns:a14="http://schemas.microsoft.com/office/drawing/2010/main"/>
              </a:ext>
              <a:ext uri="{96DAC541-7B7A-43D3-8B79-37D633B846F1}">
                <asvg:svgBlip xmlns:asvg="http://schemas.microsoft.com/office/drawing/2016/SVG/main" r:embed="rId38"/>
              </a:ext>
            </a:extLst>
          </a:blip>
          <a:stretch>
            <a:fillRect/>
          </a:stretch>
        </p:blipFill>
        <p:spPr>
          <a:xfrm>
            <a:off x="534673" y="2018764"/>
            <a:ext cx="217665" cy="258478"/>
          </a:xfrm>
          <a:prstGeom prst="rect">
            <a:avLst/>
          </a:prstGeom>
        </p:spPr>
      </p:pic>
      <p:sp>
        <p:nvSpPr>
          <p:cNvPr id="327" name="Freeform 17">
            <a:extLst>
              <a:ext uri="{FF2B5EF4-FFF2-40B4-BE49-F238E27FC236}">
                <a16:creationId xmlns:a16="http://schemas.microsoft.com/office/drawing/2014/main" id="{640B0232-44DC-496B-89FC-800ABE4F9162}"/>
              </a:ext>
            </a:extLst>
          </p:cNvPr>
          <p:cNvSpPr>
            <a:spLocks noEditPoints="1"/>
          </p:cNvSpPr>
          <p:nvPr/>
        </p:nvSpPr>
        <p:spPr bwMode="auto">
          <a:xfrm>
            <a:off x="6813146" y="1856882"/>
            <a:ext cx="294442" cy="294840"/>
          </a:xfrm>
          <a:custGeom>
            <a:avLst/>
            <a:gdLst>
              <a:gd name="T0" fmla="*/ 310 w 490"/>
              <a:gd name="T1" fmla="*/ 118 h 490"/>
              <a:gd name="T2" fmla="*/ 281 w 490"/>
              <a:gd name="T3" fmla="*/ 83 h 490"/>
              <a:gd name="T4" fmla="*/ 245 w 490"/>
              <a:gd name="T5" fmla="*/ 0 h 490"/>
              <a:gd name="T6" fmla="*/ 209 w 490"/>
              <a:gd name="T7" fmla="*/ 83 h 490"/>
              <a:gd name="T8" fmla="*/ 180 w 490"/>
              <a:gd name="T9" fmla="*/ 118 h 490"/>
              <a:gd name="T10" fmla="*/ 184 w 490"/>
              <a:gd name="T11" fmla="*/ 172 h 490"/>
              <a:gd name="T12" fmla="*/ 306 w 490"/>
              <a:gd name="T13" fmla="*/ 172 h 490"/>
              <a:gd name="T14" fmla="*/ 318 w 490"/>
              <a:gd name="T15" fmla="*/ 158 h 490"/>
              <a:gd name="T16" fmla="*/ 245 w 490"/>
              <a:gd name="T17" fmla="*/ 25 h 490"/>
              <a:gd name="T18" fmla="*/ 245 w 490"/>
              <a:gd name="T19" fmla="*/ 74 h 490"/>
              <a:gd name="T20" fmla="*/ 197 w 490"/>
              <a:gd name="T21" fmla="*/ 147 h 490"/>
              <a:gd name="T22" fmla="*/ 245 w 490"/>
              <a:gd name="T23" fmla="*/ 98 h 490"/>
              <a:gd name="T24" fmla="*/ 197 w 490"/>
              <a:gd name="T25" fmla="*/ 147 h 490"/>
              <a:gd name="T26" fmla="*/ 138 w 490"/>
              <a:gd name="T27" fmla="*/ 387 h 490"/>
              <a:gd name="T28" fmla="*/ 109 w 490"/>
              <a:gd name="T29" fmla="*/ 352 h 490"/>
              <a:gd name="T30" fmla="*/ 74 w 490"/>
              <a:gd name="T31" fmla="*/ 269 h 490"/>
              <a:gd name="T32" fmla="*/ 38 w 490"/>
              <a:gd name="T33" fmla="*/ 352 h 490"/>
              <a:gd name="T34" fmla="*/ 9 w 490"/>
              <a:gd name="T35" fmla="*/ 387 h 490"/>
              <a:gd name="T36" fmla="*/ 12 w 490"/>
              <a:gd name="T37" fmla="*/ 441 h 490"/>
              <a:gd name="T38" fmla="*/ 135 w 490"/>
              <a:gd name="T39" fmla="*/ 441 h 490"/>
              <a:gd name="T40" fmla="*/ 147 w 490"/>
              <a:gd name="T41" fmla="*/ 428 h 490"/>
              <a:gd name="T42" fmla="*/ 74 w 490"/>
              <a:gd name="T43" fmla="*/ 294 h 490"/>
              <a:gd name="T44" fmla="*/ 74 w 490"/>
              <a:gd name="T45" fmla="*/ 343 h 490"/>
              <a:gd name="T46" fmla="*/ 26 w 490"/>
              <a:gd name="T47" fmla="*/ 416 h 490"/>
              <a:gd name="T48" fmla="*/ 74 w 490"/>
              <a:gd name="T49" fmla="*/ 367 h 490"/>
              <a:gd name="T50" fmla="*/ 26 w 490"/>
              <a:gd name="T51" fmla="*/ 416 h 490"/>
              <a:gd name="T52" fmla="*/ 481 w 490"/>
              <a:gd name="T53" fmla="*/ 387 h 490"/>
              <a:gd name="T54" fmla="*/ 452 w 490"/>
              <a:gd name="T55" fmla="*/ 352 h 490"/>
              <a:gd name="T56" fmla="*/ 416 w 490"/>
              <a:gd name="T57" fmla="*/ 269 h 490"/>
              <a:gd name="T58" fmla="*/ 381 w 490"/>
              <a:gd name="T59" fmla="*/ 352 h 490"/>
              <a:gd name="T60" fmla="*/ 352 w 490"/>
              <a:gd name="T61" fmla="*/ 387 h 490"/>
              <a:gd name="T62" fmla="*/ 355 w 490"/>
              <a:gd name="T63" fmla="*/ 441 h 490"/>
              <a:gd name="T64" fmla="*/ 478 w 490"/>
              <a:gd name="T65" fmla="*/ 441 h 490"/>
              <a:gd name="T66" fmla="*/ 490 w 490"/>
              <a:gd name="T67" fmla="*/ 428 h 490"/>
              <a:gd name="T68" fmla="*/ 416 w 490"/>
              <a:gd name="T69" fmla="*/ 294 h 490"/>
              <a:gd name="T70" fmla="*/ 416 w 490"/>
              <a:gd name="T71" fmla="*/ 343 h 490"/>
              <a:gd name="T72" fmla="*/ 369 w 490"/>
              <a:gd name="T73" fmla="*/ 416 h 490"/>
              <a:gd name="T74" fmla="*/ 416 w 490"/>
              <a:gd name="T75" fmla="*/ 367 h 490"/>
              <a:gd name="T76" fmla="*/ 369 w 490"/>
              <a:gd name="T77" fmla="*/ 416 h 490"/>
              <a:gd name="T78" fmla="*/ 154 w 490"/>
              <a:gd name="T79" fmla="*/ 467 h 490"/>
              <a:gd name="T80" fmla="*/ 165 w 490"/>
              <a:gd name="T81" fmla="*/ 446 h 490"/>
              <a:gd name="T82" fmla="*/ 325 w 490"/>
              <a:gd name="T83" fmla="*/ 446 h 490"/>
              <a:gd name="T84" fmla="*/ 336 w 490"/>
              <a:gd name="T85" fmla="*/ 467 h 490"/>
              <a:gd name="T86" fmla="*/ 422 w 490"/>
              <a:gd name="T87" fmla="*/ 257 h 490"/>
              <a:gd name="T88" fmla="*/ 336 w 490"/>
              <a:gd name="T89" fmla="*/ 149 h 490"/>
              <a:gd name="T90" fmla="*/ 349 w 490"/>
              <a:gd name="T91" fmla="*/ 128 h 490"/>
              <a:gd name="T92" fmla="*/ 425 w 490"/>
              <a:gd name="T93" fmla="*/ 257 h 490"/>
              <a:gd name="T94" fmla="*/ 68 w 490"/>
              <a:gd name="T95" fmla="*/ 257 h 490"/>
              <a:gd name="T96" fmla="*/ 56 w 490"/>
              <a:gd name="T97" fmla="*/ 242 h 490"/>
              <a:gd name="T98" fmla="*/ 157 w 490"/>
              <a:gd name="T99" fmla="*/ 132 h 490"/>
              <a:gd name="T100" fmla="*/ 80 w 490"/>
              <a:gd name="T101" fmla="*/ 248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90" h="490">
                <a:moveTo>
                  <a:pt x="318" y="158"/>
                </a:moveTo>
                <a:cubicBezTo>
                  <a:pt x="318" y="154"/>
                  <a:pt x="318" y="136"/>
                  <a:pt x="310" y="118"/>
                </a:cubicBezTo>
                <a:cubicBezTo>
                  <a:pt x="305" y="105"/>
                  <a:pt x="297" y="95"/>
                  <a:pt x="288" y="88"/>
                </a:cubicBezTo>
                <a:cubicBezTo>
                  <a:pt x="286" y="86"/>
                  <a:pt x="283" y="84"/>
                  <a:pt x="281" y="83"/>
                </a:cubicBezTo>
                <a:cubicBezTo>
                  <a:pt x="289" y="74"/>
                  <a:pt x="294" y="62"/>
                  <a:pt x="294" y="49"/>
                </a:cubicBezTo>
                <a:cubicBezTo>
                  <a:pt x="294" y="22"/>
                  <a:pt x="272" y="0"/>
                  <a:pt x="245" y="0"/>
                </a:cubicBezTo>
                <a:cubicBezTo>
                  <a:pt x="218" y="0"/>
                  <a:pt x="196" y="22"/>
                  <a:pt x="196" y="49"/>
                </a:cubicBezTo>
                <a:cubicBezTo>
                  <a:pt x="196" y="62"/>
                  <a:pt x="201" y="74"/>
                  <a:pt x="209" y="83"/>
                </a:cubicBezTo>
                <a:cubicBezTo>
                  <a:pt x="207" y="84"/>
                  <a:pt x="204" y="86"/>
                  <a:pt x="202" y="88"/>
                </a:cubicBezTo>
                <a:cubicBezTo>
                  <a:pt x="193" y="95"/>
                  <a:pt x="185" y="105"/>
                  <a:pt x="180" y="118"/>
                </a:cubicBezTo>
                <a:cubicBezTo>
                  <a:pt x="172" y="138"/>
                  <a:pt x="172" y="158"/>
                  <a:pt x="172" y="159"/>
                </a:cubicBezTo>
                <a:cubicBezTo>
                  <a:pt x="172" y="166"/>
                  <a:pt x="177" y="172"/>
                  <a:pt x="184" y="172"/>
                </a:cubicBezTo>
                <a:cubicBezTo>
                  <a:pt x="306" y="172"/>
                  <a:pt x="306" y="172"/>
                  <a:pt x="306" y="172"/>
                </a:cubicBezTo>
                <a:cubicBezTo>
                  <a:pt x="306" y="172"/>
                  <a:pt x="306" y="172"/>
                  <a:pt x="306" y="172"/>
                </a:cubicBezTo>
                <a:cubicBezTo>
                  <a:pt x="313" y="172"/>
                  <a:pt x="318" y="166"/>
                  <a:pt x="318" y="159"/>
                </a:cubicBezTo>
                <a:cubicBezTo>
                  <a:pt x="318" y="159"/>
                  <a:pt x="318" y="159"/>
                  <a:pt x="318" y="158"/>
                </a:cubicBezTo>
                <a:close/>
                <a:moveTo>
                  <a:pt x="221" y="49"/>
                </a:moveTo>
                <a:cubicBezTo>
                  <a:pt x="221" y="36"/>
                  <a:pt x="232" y="25"/>
                  <a:pt x="245" y="25"/>
                </a:cubicBezTo>
                <a:cubicBezTo>
                  <a:pt x="258" y="25"/>
                  <a:pt x="269" y="36"/>
                  <a:pt x="269" y="49"/>
                </a:cubicBezTo>
                <a:cubicBezTo>
                  <a:pt x="269" y="63"/>
                  <a:pt x="258" y="74"/>
                  <a:pt x="245" y="74"/>
                </a:cubicBezTo>
                <a:cubicBezTo>
                  <a:pt x="232" y="74"/>
                  <a:pt x="221" y="63"/>
                  <a:pt x="221" y="49"/>
                </a:cubicBezTo>
                <a:close/>
                <a:moveTo>
                  <a:pt x="197" y="147"/>
                </a:moveTo>
                <a:cubicBezTo>
                  <a:pt x="198" y="141"/>
                  <a:pt x="200" y="134"/>
                  <a:pt x="203" y="127"/>
                </a:cubicBezTo>
                <a:cubicBezTo>
                  <a:pt x="211" y="108"/>
                  <a:pt x="225" y="98"/>
                  <a:pt x="245" y="98"/>
                </a:cubicBezTo>
                <a:cubicBezTo>
                  <a:pt x="280" y="98"/>
                  <a:pt x="290" y="129"/>
                  <a:pt x="293" y="147"/>
                </a:cubicBezTo>
                <a:cubicBezTo>
                  <a:pt x="197" y="147"/>
                  <a:pt x="197" y="147"/>
                  <a:pt x="197" y="147"/>
                </a:cubicBezTo>
                <a:close/>
                <a:moveTo>
                  <a:pt x="147" y="428"/>
                </a:moveTo>
                <a:cubicBezTo>
                  <a:pt x="147" y="424"/>
                  <a:pt x="146" y="406"/>
                  <a:pt x="138" y="387"/>
                </a:cubicBezTo>
                <a:cubicBezTo>
                  <a:pt x="133" y="375"/>
                  <a:pt x="126" y="364"/>
                  <a:pt x="117" y="357"/>
                </a:cubicBezTo>
                <a:cubicBezTo>
                  <a:pt x="114" y="355"/>
                  <a:pt x="112" y="354"/>
                  <a:pt x="109" y="352"/>
                </a:cubicBezTo>
                <a:cubicBezTo>
                  <a:pt x="118" y="343"/>
                  <a:pt x="123" y="331"/>
                  <a:pt x="123" y="318"/>
                </a:cubicBezTo>
                <a:cubicBezTo>
                  <a:pt x="123" y="291"/>
                  <a:pt x="101" y="269"/>
                  <a:pt x="74" y="269"/>
                </a:cubicBezTo>
                <a:cubicBezTo>
                  <a:pt x="47" y="269"/>
                  <a:pt x="25" y="291"/>
                  <a:pt x="25" y="318"/>
                </a:cubicBezTo>
                <a:cubicBezTo>
                  <a:pt x="25" y="331"/>
                  <a:pt x="30" y="343"/>
                  <a:pt x="38" y="352"/>
                </a:cubicBezTo>
                <a:cubicBezTo>
                  <a:pt x="35" y="354"/>
                  <a:pt x="33" y="355"/>
                  <a:pt x="31" y="357"/>
                </a:cubicBezTo>
                <a:cubicBezTo>
                  <a:pt x="21" y="364"/>
                  <a:pt x="14" y="375"/>
                  <a:pt x="9" y="387"/>
                </a:cubicBezTo>
                <a:cubicBezTo>
                  <a:pt x="0" y="408"/>
                  <a:pt x="0" y="428"/>
                  <a:pt x="0" y="429"/>
                </a:cubicBezTo>
                <a:cubicBezTo>
                  <a:pt x="0" y="435"/>
                  <a:pt x="6" y="441"/>
                  <a:pt x="12" y="441"/>
                </a:cubicBezTo>
                <a:cubicBezTo>
                  <a:pt x="135" y="441"/>
                  <a:pt x="135" y="441"/>
                  <a:pt x="135" y="441"/>
                </a:cubicBezTo>
                <a:cubicBezTo>
                  <a:pt x="135" y="441"/>
                  <a:pt x="135" y="441"/>
                  <a:pt x="135" y="441"/>
                </a:cubicBezTo>
                <a:cubicBezTo>
                  <a:pt x="142" y="441"/>
                  <a:pt x="147" y="435"/>
                  <a:pt x="147" y="429"/>
                </a:cubicBezTo>
                <a:cubicBezTo>
                  <a:pt x="147" y="428"/>
                  <a:pt x="147" y="428"/>
                  <a:pt x="147" y="428"/>
                </a:cubicBezTo>
                <a:close/>
                <a:moveTo>
                  <a:pt x="49" y="318"/>
                </a:moveTo>
                <a:cubicBezTo>
                  <a:pt x="49" y="305"/>
                  <a:pt x="60" y="294"/>
                  <a:pt x="74" y="294"/>
                </a:cubicBezTo>
                <a:cubicBezTo>
                  <a:pt x="87" y="294"/>
                  <a:pt x="98" y="305"/>
                  <a:pt x="98" y="318"/>
                </a:cubicBezTo>
                <a:cubicBezTo>
                  <a:pt x="98" y="332"/>
                  <a:pt x="87" y="343"/>
                  <a:pt x="74" y="343"/>
                </a:cubicBezTo>
                <a:cubicBezTo>
                  <a:pt x="60" y="343"/>
                  <a:pt x="49" y="332"/>
                  <a:pt x="49" y="318"/>
                </a:cubicBezTo>
                <a:close/>
                <a:moveTo>
                  <a:pt x="26" y="416"/>
                </a:moveTo>
                <a:cubicBezTo>
                  <a:pt x="27" y="411"/>
                  <a:pt x="28" y="404"/>
                  <a:pt x="31" y="397"/>
                </a:cubicBezTo>
                <a:cubicBezTo>
                  <a:pt x="40" y="377"/>
                  <a:pt x="53" y="367"/>
                  <a:pt x="74" y="367"/>
                </a:cubicBezTo>
                <a:cubicBezTo>
                  <a:pt x="109" y="367"/>
                  <a:pt x="119" y="398"/>
                  <a:pt x="121" y="416"/>
                </a:cubicBezTo>
                <a:cubicBezTo>
                  <a:pt x="26" y="416"/>
                  <a:pt x="26" y="416"/>
                  <a:pt x="26" y="416"/>
                </a:cubicBezTo>
                <a:close/>
                <a:moveTo>
                  <a:pt x="490" y="428"/>
                </a:moveTo>
                <a:cubicBezTo>
                  <a:pt x="490" y="424"/>
                  <a:pt x="489" y="406"/>
                  <a:pt x="481" y="387"/>
                </a:cubicBezTo>
                <a:cubicBezTo>
                  <a:pt x="476" y="375"/>
                  <a:pt x="469" y="364"/>
                  <a:pt x="459" y="357"/>
                </a:cubicBezTo>
                <a:cubicBezTo>
                  <a:pt x="457" y="355"/>
                  <a:pt x="455" y="354"/>
                  <a:pt x="452" y="352"/>
                </a:cubicBezTo>
                <a:cubicBezTo>
                  <a:pt x="460" y="343"/>
                  <a:pt x="465" y="331"/>
                  <a:pt x="465" y="318"/>
                </a:cubicBezTo>
                <a:cubicBezTo>
                  <a:pt x="465" y="291"/>
                  <a:pt x="443" y="269"/>
                  <a:pt x="416" y="269"/>
                </a:cubicBezTo>
                <a:cubicBezTo>
                  <a:pt x="389" y="269"/>
                  <a:pt x="367" y="291"/>
                  <a:pt x="367" y="318"/>
                </a:cubicBezTo>
                <a:cubicBezTo>
                  <a:pt x="367" y="331"/>
                  <a:pt x="372" y="343"/>
                  <a:pt x="381" y="352"/>
                </a:cubicBezTo>
                <a:cubicBezTo>
                  <a:pt x="378" y="354"/>
                  <a:pt x="376" y="355"/>
                  <a:pt x="373" y="357"/>
                </a:cubicBezTo>
                <a:cubicBezTo>
                  <a:pt x="364" y="364"/>
                  <a:pt x="357" y="375"/>
                  <a:pt x="352" y="387"/>
                </a:cubicBezTo>
                <a:cubicBezTo>
                  <a:pt x="343" y="408"/>
                  <a:pt x="343" y="428"/>
                  <a:pt x="343" y="429"/>
                </a:cubicBezTo>
                <a:cubicBezTo>
                  <a:pt x="343" y="435"/>
                  <a:pt x="348" y="441"/>
                  <a:pt x="355" y="441"/>
                </a:cubicBezTo>
                <a:cubicBezTo>
                  <a:pt x="478" y="441"/>
                  <a:pt x="478" y="441"/>
                  <a:pt x="478" y="441"/>
                </a:cubicBezTo>
                <a:cubicBezTo>
                  <a:pt x="478" y="441"/>
                  <a:pt x="478" y="441"/>
                  <a:pt x="478" y="441"/>
                </a:cubicBezTo>
                <a:cubicBezTo>
                  <a:pt x="484" y="441"/>
                  <a:pt x="490" y="435"/>
                  <a:pt x="490" y="429"/>
                </a:cubicBezTo>
                <a:cubicBezTo>
                  <a:pt x="490" y="428"/>
                  <a:pt x="490" y="428"/>
                  <a:pt x="490" y="428"/>
                </a:cubicBezTo>
                <a:close/>
                <a:moveTo>
                  <a:pt x="392" y="318"/>
                </a:moveTo>
                <a:cubicBezTo>
                  <a:pt x="392" y="305"/>
                  <a:pt x="403" y="294"/>
                  <a:pt x="416" y="294"/>
                </a:cubicBezTo>
                <a:cubicBezTo>
                  <a:pt x="430" y="294"/>
                  <a:pt x="441" y="305"/>
                  <a:pt x="441" y="318"/>
                </a:cubicBezTo>
                <a:cubicBezTo>
                  <a:pt x="441" y="332"/>
                  <a:pt x="430" y="343"/>
                  <a:pt x="416" y="343"/>
                </a:cubicBezTo>
                <a:cubicBezTo>
                  <a:pt x="403" y="343"/>
                  <a:pt x="392" y="332"/>
                  <a:pt x="392" y="318"/>
                </a:cubicBezTo>
                <a:close/>
                <a:moveTo>
                  <a:pt x="369" y="416"/>
                </a:moveTo>
                <a:cubicBezTo>
                  <a:pt x="370" y="411"/>
                  <a:pt x="371" y="404"/>
                  <a:pt x="374" y="397"/>
                </a:cubicBezTo>
                <a:cubicBezTo>
                  <a:pt x="382" y="377"/>
                  <a:pt x="396" y="367"/>
                  <a:pt x="416" y="367"/>
                </a:cubicBezTo>
                <a:cubicBezTo>
                  <a:pt x="451" y="367"/>
                  <a:pt x="461" y="398"/>
                  <a:pt x="464" y="416"/>
                </a:cubicBezTo>
                <a:cubicBezTo>
                  <a:pt x="369" y="416"/>
                  <a:pt x="369" y="416"/>
                  <a:pt x="369" y="416"/>
                </a:cubicBezTo>
                <a:close/>
                <a:moveTo>
                  <a:pt x="245" y="490"/>
                </a:moveTo>
                <a:cubicBezTo>
                  <a:pt x="213" y="490"/>
                  <a:pt x="182" y="482"/>
                  <a:pt x="154" y="467"/>
                </a:cubicBezTo>
                <a:cubicBezTo>
                  <a:pt x="148" y="464"/>
                  <a:pt x="145" y="457"/>
                  <a:pt x="148" y="451"/>
                </a:cubicBezTo>
                <a:cubicBezTo>
                  <a:pt x="152" y="445"/>
                  <a:pt x="159" y="442"/>
                  <a:pt x="165" y="446"/>
                </a:cubicBezTo>
                <a:cubicBezTo>
                  <a:pt x="189" y="458"/>
                  <a:pt x="217" y="465"/>
                  <a:pt x="245" y="465"/>
                </a:cubicBezTo>
                <a:cubicBezTo>
                  <a:pt x="273" y="465"/>
                  <a:pt x="300" y="458"/>
                  <a:pt x="325" y="446"/>
                </a:cubicBezTo>
                <a:cubicBezTo>
                  <a:pt x="331" y="442"/>
                  <a:pt x="338" y="445"/>
                  <a:pt x="341" y="451"/>
                </a:cubicBezTo>
                <a:cubicBezTo>
                  <a:pt x="345" y="457"/>
                  <a:pt x="342" y="464"/>
                  <a:pt x="336" y="467"/>
                </a:cubicBezTo>
                <a:cubicBezTo>
                  <a:pt x="308" y="482"/>
                  <a:pt x="277" y="490"/>
                  <a:pt x="245" y="490"/>
                </a:cubicBezTo>
                <a:close/>
                <a:moveTo>
                  <a:pt x="422" y="257"/>
                </a:moveTo>
                <a:cubicBezTo>
                  <a:pt x="417" y="257"/>
                  <a:pt x="412" y="254"/>
                  <a:pt x="410" y="248"/>
                </a:cubicBezTo>
                <a:cubicBezTo>
                  <a:pt x="399" y="207"/>
                  <a:pt x="373" y="172"/>
                  <a:pt x="336" y="149"/>
                </a:cubicBezTo>
                <a:cubicBezTo>
                  <a:pt x="331" y="145"/>
                  <a:pt x="329" y="138"/>
                  <a:pt x="333" y="132"/>
                </a:cubicBezTo>
                <a:cubicBezTo>
                  <a:pt x="336" y="126"/>
                  <a:pt x="344" y="125"/>
                  <a:pt x="349" y="128"/>
                </a:cubicBezTo>
                <a:cubicBezTo>
                  <a:pt x="391" y="154"/>
                  <a:pt x="421" y="195"/>
                  <a:pt x="434" y="242"/>
                </a:cubicBezTo>
                <a:cubicBezTo>
                  <a:pt x="436" y="248"/>
                  <a:pt x="432" y="255"/>
                  <a:pt x="425" y="257"/>
                </a:cubicBezTo>
                <a:cubicBezTo>
                  <a:pt x="424" y="257"/>
                  <a:pt x="423" y="257"/>
                  <a:pt x="422" y="257"/>
                </a:cubicBezTo>
                <a:close/>
                <a:moveTo>
                  <a:pt x="68" y="257"/>
                </a:moveTo>
                <a:cubicBezTo>
                  <a:pt x="67" y="257"/>
                  <a:pt x="66" y="257"/>
                  <a:pt x="65" y="257"/>
                </a:cubicBezTo>
                <a:cubicBezTo>
                  <a:pt x="58" y="255"/>
                  <a:pt x="54" y="248"/>
                  <a:pt x="56" y="242"/>
                </a:cubicBezTo>
                <a:cubicBezTo>
                  <a:pt x="69" y="195"/>
                  <a:pt x="99" y="154"/>
                  <a:pt x="141" y="128"/>
                </a:cubicBezTo>
                <a:cubicBezTo>
                  <a:pt x="146" y="125"/>
                  <a:pt x="154" y="126"/>
                  <a:pt x="157" y="132"/>
                </a:cubicBezTo>
                <a:cubicBezTo>
                  <a:pt x="161" y="138"/>
                  <a:pt x="159" y="145"/>
                  <a:pt x="154" y="149"/>
                </a:cubicBezTo>
                <a:cubicBezTo>
                  <a:pt x="117" y="172"/>
                  <a:pt x="91" y="207"/>
                  <a:pt x="80" y="248"/>
                </a:cubicBezTo>
                <a:cubicBezTo>
                  <a:pt x="78" y="254"/>
                  <a:pt x="73" y="257"/>
                  <a:pt x="68" y="257"/>
                </a:cubicBezTo>
                <a:close/>
              </a:path>
            </a:pathLst>
          </a:custGeom>
          <a:solidFill>
            <a:schemeClr val="bg1"/>
          </a:solidFill>
          <a:ln>
            <a:noFill/>
          </a:ln>
          <a:extLst/>
        </p:spPr>
        <p:txBody>
          <a:bodyPr vert="horz" wrap="square" lIns="74702" tIns="37351" rIns="74702" bIns="3735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784" b="0" i="0" u="none" strike="noStrike" kern="0" cap="none" spc="0" normalizeH="0" baseline="0" noProof="0">
              <a:ln>
                <a:noFill/>
              </a:ln>
              <a:solidFill>
                <a:prstClr val="black"/>
              </a:solidFill>
              <a:effectLst/>
              <a:uLnTx/>
              <a:uFillTx/>
              <a:latin typeface="Segoe UI"/>
              <a:ea typeface="+mn-ea"/>
              <a:cs typeface="+mn-cs"/>
            </a:endParaRPr>
          </a:p>
        </p:txBody>
      </p:sp>
      <p:pic>
        <p:nvPicPr>
          <p:cNvPr id="60" name="Graphic 59">
            <a:extLst>
              <a:ext uri="{FF2B5EF4-FFF2-40B4-BE49-F238E27FC236}">
                <a16:creationId xmlns:a16="http://schemas.microsoft.com/office/drawing/2014/main" id="{3CA8DBD2-F26E-4375-8EEA-8318734D3109}"/>
              </a:ext>
            </a:extLst>
          </p:cNvPr>
          <p:cNvPicPr>
            <a:picLocks noChangeAspect="1"/>
          </p:cNvPicPr>
          <p:nvPr/>
        </p:nvPicPr>
        <p:blipFill>
          <a:blip r:embed="rId39" cstate="screen">
            <a:extLst>
              <a:ext uri="{28A0092B-C50C-407E-A947-70E740481C1C}">
                <a14:useLocalDpi xmlns:a14="http://schemas.microsoft.com/office/drawing/2010/main"/>
              </a:ext>
              <a:ext uri="{96DAC541-7B7A-43D3-8B79-37D633B846F1}">
                <asvg:svgBlip xmlns:asvg="http://schemas.microsoft.com/office/drawing/2016/SVG/main" r:embed="rId40"/>
              </a:ext>
            </a:extLst>
          </a:blip>
          <a:stretch>
            <a:fillRect/>
          </a:stretch>
        </p:blipFill>
        <p:spPr>
          <a:xfrm>
            <a:off x="4619038" y="1954178"/>
            <a:ext cx="225885" cy="237772"/>
          </a:xfrm>
          <a:prstGeom prst="rect">
            <a:avLst/>
          </a:prstGeom>
        </p:spPr>
      </p:pic>
      <p:pic>
        <p:nvPicPr>
          <p:cNvPr id="61" name="Graphic 60">
            <a:extLst>
              <a:ext uri="{FF2B5EF4-FFF2-40B4-BE49-F238E27FC236}">
                <a16:creationId xmlns:a16="http://schemas.microsoft.com/office/drawing/2014/main" id="{41B04BC2-4636-4779-BC16-99F8710A0A96}"/>
              </a:ext>
            </a:extLst>
          </p:cNvPr>
          <p:cNvPicPr>
            <a:picLocks noChangeAspect="1"/>
          </p:cNvPicPr>
          <p:nvPr/>
        </p:nvPicPr>
        <p:blipFill>
          <a:blip r:embed="rId41" cstate="screen">
            <a:extLst>
              <a:ext uri="{28A0092B-C50C-407E-A947-70E740481C1C}">
                <a14:useLocalDpi xmlns:a14="http://schemas.microsoft.com/office/drawing/2010/main"/>
              </a:ext>
              <a:ext uri="{96DAC541-7B7A-43D3-8B79-37D633B846F1}">
                <asvg:svgBlip xmlns:asvg="http://schemas.microsoft.com/office/drawing/2016/SVG/main" r:embed="rId42"/>
              </a:ext>
            </a:extLst>
          </a:blip>
          <a:stretch>
            <a:fillRect/>
          </a:stretch>
        </p:blipFill>
        <p:spPr>
          <a:xfrm>
            <a:off x="8449069" y="1317042"/>
            <a:ext cx="266590" cy="239931"/>
          </a:xfrm>
          <a:prstGeom prst="rect">
            <a:avLst/>
          </a:prstGeom>
        </p:spPr>
      </p:pic>
      <p:sp>
        <p:nvSpPr>
          <p:cNvPr id="328" name="Freeform 17">
            <a:extLst>
              <a:ext uri="{FF2B5EF4-FFF2-40B4-BE49-F238E27FC236}">
                <a16:creationId xmlns:a16="http://schemas.microsoft.com/office/drawing/2014/main" id="{ACB86D95-A4BE-4672-85D3-9B8C4CA65CF5}"/>
              </a:ext>
            </a:extLst>
          </p:cNvPr>
          <p:cNvSpPr>
            <a:spLocks noEditPoints="1"/>
          </p:cNvSpPr>
          <p:nvPr/>
        </p:nvSpPr>
        <p:spPr bwMode="auto">
          <a:xfrm>
            <a:off x="7688977" y="2861041"/>
            <a:ext cx="262848" cy="263203"/>
          </a:xfrm>
          <a:custGeom>
            <a:avLst/>
            <a:gdLst>
              <a:gd name="T0" fmla="*/ 310 w 490"/>
              <a:gd name="T1" fmla="*/ 118 h 490"/>
              <a:gd name="T2" fmla="*/ 281 w 490"/>
              <a:gd name="T3" fmla="*/ 83 h 490"/>
              <a:gd name="T4" fmla="*/ 245 w 490"/>
              <a:gd name="T5" fmla="*/ 0 h 490"/>
              <a:gd name="T6" fmla="*/ 209 w 490"/>
              <a:gd name="T7" fmla="*/ 83 h 490"/>
              <a:gd name="T8" fmla="*/ 180 w 490"/>
              <a:gd name="T9" fmla="*/ 118 h 490"/>
              <a:gd name="T10" fmla="*/ 184 w 490"/>
              <a:gd name="T11" fmla="*/ 172 h 490"/>
              <a:gd name="T12" fmla="*/ 306 w 490"/>
              <a:gd name="T13" fmla="*/ 172 h 490"/>
              <a:gd name="T14" fmla="*/ 318 w 490"/>
              <a:gd name="T15" fmla="*/ 158 h 490"/>
              <a:gd name="T16" fmla="*/ 245 w 490"/>
              <a:gd name="T17" fmla="*/ 25 h 490"/>
              <a:gd name="T18" fmla="*/ 245 w 490"/>
              <a:gd name="T19" fmla="*/ 74 h 490"/>
              <a:gd name="T20" fmla="*/ 197 w 490"/>
              <a:gd name="T21" fmla="*/ 147 h 490"/>
              <a:gd name="T22" fmla="*/ 245 w 490"/>
              <a:gd name="T23" fmla="*/ 98 h 490"/>
              <a:gd name="T24" fmla="*/ 197 w 490"/>
              <a:gd name="T25" fmla="*/ 147 h 490"/>
              <a:gd name="T26" fmla="*/ 138 w 490"/>
              <a:gd name="T27" fmla="*/ 387 h 490"/>
              <a:gd name="T28" fmla="*/ 109 w 490"/>
              <a:gd name="T29" fmla="*/ 352 h 490"/>
              <a:gd name="T30" fmla="*/ 74 w 490"/>
              <a:gd name="T31" fmla="*/ 269 h 490"/>
              <a:gd name="T32" fmla="*/ 38 w 490"/>
              <a:gd name="T33" fmla="*/ 352 h 490"/>
              <a:gd name="T34" fmla="*/ 9 w 490"/>
              <a:gd name="T35" fmla="*/ 387 h 490"/>
              <a:gd name="T36" fmla="*/ 12 w 490"/>
              <a:gd name="T37" fmla="*/ 441 h 490"/>
              <a:gd name="T38" fmla="*/ 135 w 490"/>
              <a:gd name="T39" fmla="*/ 441 h 490"/>
              <a:gd name="T40" fmla="*/ 147 w 490"/>
              <a:gd name="T41" fmla="*/ 428 h 490"/>
              <a:gd name="T42" fmla="*/ 74 w 490"/>
              <a:gd name="T43" fmla="*/ 294 h 490"/>
              <a:gd name="T44" fmla="*/ 74 w 490"/>
              <a:gd name="T45" fmla="*/ 343 h 490"/>
              <a:gd name="T46" fmla="*/ 26 w 490"/>
              <a:gd name="T47" fmla="*/ 416 h 490"/>
              <a:gd name="T48" fmla="*/ 74 w 490"/>
              <a:gd name="T49" fmla="*/ 367 h 490"/>
              <a:gd name="T50" fmla="*/ 26 w 490"/>
              <a:gd name="T51" fmla="*/ 416 h 490"/>
              <a:gd name="T52" fmla="*/ 481 w 490"/>
              <a:gd name="T53" fmla="*/ 387 h 490"/>
              <a:gd name="T54" fmla="*/ 452 w 490"/>
              <a:gd name="T55" fmla="*/ 352 h 490"/>
              <a:gd name="T56" fmla="*/ 416 w 490"/>
              <a:gd name="T57" fmla="*/ 269 h 490"/>
              <a:gd name="T58" fmla="*/ 381 w 490"/>
              <a:gd name="T59" fmla="*/ 352 h 490"/>
              <a:gd name="T60" fmla="*/ 352 w 490"/>
              <a:gd name="T61" fmla="*/ 387 h 490"/>
              <a:gd name="T62" fmla="*/ 355 w 490"/>
              <a:gd name="T63" fmla="*/ 441 h 490"/>
              <a:gd name="T64" fmla="*/ 478 w 490"/>
              <a:gd name="T65" fmla="*/ 441 h 490"/>
              <a:gd name="T66" fmla="*/ 490 w 490"/>
              <a:gd name="T67" fmla="*/ 428 h 490"/>
              <a:gd name="T68" fmla="*/ 416 w 490"/>
              <a:gd name="T69" fmla="*/ 294 h 490"/>
              <a:gd name="T70" fmla="*/ 416 w 490"/>
              <a:gd name="T71" fmla="*/ 343 h 490"/>
              <a:gd name="T72" fmla="*/ 369 w 490"/>
              <a:gd name="T73" fmla="*/ 416 h 490"/>
              <a:gd name="T74" fmla="*/ 416 w 490"/>
              <a:gd name="T75" fmla="*/ 367 h 490"/>
              <a:gd name="T76" fmla="*/ 369 w 490"/>
              <a:gd name="T77" fmla="*/ 416 h 490"/>
              <a:gd name="T78" fmla="*/ 154 w 490"/>
              <a:gd name="T79" fmla="*/ 467 h 490"/>
              <a:gd name="T80" fmla="*/ 165 w 490"/>
              <a:gd name="T81" fmla="*/ 446 h 490"/>
              <a:gd name="T82" fmla="*/ 325 w 490"/>
              <a:gd name="T83" fmla="*/ 446 h 490"/>
              <a:gd name="T84" fmla="*/ 336 w 490"/>
              <a:gd name="T85" fmla="*/ 467 h 490"/>
              <a:gd name="T86" fmla="*/ 422 w 490"/>
              <a:gd name="T87" fmla="*/ 257 h 490"/>
              <a:gd name="T88" fmla="*/ 336 w 490"/>
              <a:gd name="T89" fmla="*/ 149 h 490"/>
              <a:gd name="T90" fmla="*/ 349 w 490"/>
              <a:gd name="T91" fmla="*/ 128 h 490"/>
              <a:gd name="T92" fmla="*/ 425 w 490"/>
              <a:gd name="T93" fmla="*/ 257 h 490"/>
              <a:gd name="T94" fmla="*/ 68 w 490"/>
              <a:gd name="T95" fmla="*/ 257 h 490"/>
              <a:gd name="T96" fmla="*/ 56 w 490"/>
              <a:gd name="T97" fmla="*/ 242 h 490"/>
              <a:gd name="T98" fmla="*/ 157 w 490"/>
              <a:gd name="T99" fmla="*/ 132 h 490"/>
              <a:gd name="T100" fmla="*/ 80 w 490"/>
              <a:gd name="T101" fmla="*/ 248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90" h="490">
                <a:moveTo>
                  <a:pt x="318" y="158"/>
                </a:moveTo>
                <a:cubicBezTo>
                  <a:pt x="318" y="154"/>
                  <a:pt x="318" y="136"/>
                  <a:pt x="310" y="118"/>
                </a:cubicBezTo>
                <a:cubicBezTo>
                  <a:pt x="305" y="105"/>
                  <a:pt x="297" y="95"/>
                  <a:pt x="288" y="88"/>
                </a:cubicBezTo>
                <a:cubicBezTo>
                  <a:pt x="286" y="86"/>
                  <a:pt x="283" y="84"/>
                  <a:pt x="281" y="83"/>
                </a:cubicBezTo>
                <a:cubicBezTo>
                  <a:pt x="289" y="74"/>
                  <a:pt x="294" y="62"/>
                  <a:pt x="294" y="49"/>
                </a:cubicBezTo>
                <a:cubicBezTo>
                  <a:pt x="294" y="22"/>
                  <a:pt x="272" y="0"/>
                  <a:pt x="245" y="0"/>
                </a:cubicBezTo>
                <a:cubicBezTo>
                  <a:pt x="218" y="0"/>
                  <a:pt x="196" y="22"/>
                  <a:pt x="196" y="49"/>
                </a:cubicBezTo>
                <a:cubicBezTo>
                  <a:pt x="196" y="62"/>
                  <a:pt x="201" y="74"/>
                  <a:pt x="209" y="83"/>
                </a:cubicBezTo>
                <a:cubicBezTo>
                  <a:pt x="207" y="84"/>
                  <a:pt x="204" y="86"/>
                  <a:pt x="202" y="88"/>
                </a:cubicBezTo>
                <a:cubicBezTo>
                  <a:pt x="193" y="95"/>
                  <a:pt x="185" y="105"/>
                  <a:pt x="180" y="118"/>
                </a:cubicBezTo>
                <a:cubicBezTo>
                  <a:pt x="172" y="138"/>
                  <a:pt x="172" y="158"/>
                  <a:pt x="172" y="159"/>
                </a:cubicBezTo>
                <a:cubicBezTo>
                  <a:pt x="172" y="166"/>
                  <a:pt x="177" y="172"/>
                  <a:pt x="184" y="172"/>
                </a:cubicBezTo>
                <a:cubicBezTo>
                  <a:pt x="306" y="172"/>
                  <a:pt x="306" y="172"/>
                  <a:pt x="306" y="172"/>
                </a:cubicBezTo>
                <a:cubicBezTo>
                  <a:pt x="306" y="172"/>
                  <a:pt x="306" y="172"/>
                  <a:pt x="306" y="172"/>
                </a:cubicBezTo>
                <a:cubicBezTo>
                  <a:pt x="313" y="172"/>
                  <a:pt x="318" y="166"/>
                  <a:pt x="318" y="159"/>
                </a:cubicBezTo>
                <a:cubicBezTo>
                  <a:pt x="318" y="159"/>
                  <a:pt x="318" y="159"/>
                  <a:pt x="318" y="158"/>
                </a:cubicBezTo>
                <a:close/>
                <a:moveTo>
                  <a:pt x="221" y="49"/>
                </a:moveTo>
                <a:cubicBezTo>
                  <a:pt x="221" y="36"/>
                  <a:pt x="232" y="25"/>
                  <a:pt x="245" y="25"/>
                </a:cubicBezTo>
                <a:cubicBezTo>
                  <a:pt x="258" y="25"/>
                  <a:pt x="269" y="36"/>
                  <a:pt x="269" y="49"/>
                </a:cubicBezTo>
                <a:cubicBezTo>
                  <a:pt x="269" y="63"/>
                  <a:pt x="258" y="74"/>
                  <a:pt x="245" y="74"/>
                </a:cubicBezTo>
                <a:cubicBezTo>
                  <a:pt x="232" y="74"/>
                  <a:pt x="221" y="63"/>
                  <a:pt x="221" y="49"/>
                </a:cubicBezTo>
                <a:close/>
                <a:moveTo>
                  <a:pt x="197" y="147"/>
                </a:moveTo>
                <a:cubicBezTo>
                  <a:pt x="198" y="141"/>
                  <a:pt x="200" y="134"/>
                  <a:pt x="203" y="127"/>
                </a:cubicBezTo>
                <a:cubicBezTo>
                  <a:pt x="211" y="108"/>
                  <a:pt x="225" y="98"/>
                  <a:pt x="245" y="98"/>
                </a:cubicBezTo>
                <a:cubicBezTo>
                  <a:pt x="280" y="98"/>
                  <a:pt x="290" y="129"/>
                  <a:pt x="293" y="147"/>
                </a:cubicBezTo>
                <a:cubicBezTo>
                  <a:pt x="197" y="147"/>
                  <a:pt x="197" y="147"/>
                  <a:pt x="197" y="147"/>
                </a:cubicBezTo>
                <a:close/>
                <a:moveTo>
                  <a:pt x="147" y="428"/>
                </a:moveTo>
                <a:cubicBezTo>
                  <a:pt x="147" y="424"/>
                  <a:pt x="146" y="406"/>
                  <a:pt x="138" y="387"/>
                </a:cubicBezTo>
                <a:cubicBezTo>
                  <a:pt x="133" y="375"/>
                  <a:pt x="126" y="364"/>
                  <a:pt x="117" y="357"/>
                </a:cubicBezTo>
                <a:cubicBezTo>
                  <a:pt x="114" y="355"/>
                  <a:pt x="112" y="354"/>
                  <a:pt x="109" y="352"/>
                </a:cubicBezTo>
                <a:cubicBezTo>
                  <a:pt x="118" y="343"/>
                  <a:pt x="123" y="331"/>
                  <a:pt x="123" y="318"/>
                </a:cubicBezTo>
                <a:cubicBezTo>
                  <a:pt x="123" y="291"/>
                  <a:pt x="101" y="269"/>
                  <a:pt x="74" y="269"/>
                </a:cubicBezTo>
                <a:cubicBezTo>
                  <a:pt x="47" y="269"/>
                  <a:pt x="25" y="291"/>
                  <a:pt x="25" y="318"/>
                </a:cubicBezTo>
                <a:cubicBezTo>
                  <a:pt x="25" y="331"/>
                  <a:pt x="30" y="343"/>
                  <a:pt x="38" y="352"/>
                </a:cubicBezTo>
                <a:cubicBezTo>
                  <a:pt x="35" y="354"/>
                  <a:pt x="33" y="355"/>
                  <a:pt x="31" y="357"/>
                </a:cubicBezTo>
                <a:cubicBezTo>
                  <a:pt x="21" y="364"/>
                  <a:pt x="14" y="375"/>
                  <a:pt x="9" y="387"/>
                </a:cubicBezTo>
                <a:cubicBezTo>
                  <a:pt x="0" y="408"/>
                  <a:pt x="0" y="428"/>
                  <a:pt x="0" y="429"/>
                </a:cubicBezTo>
                <a:cubicBezTo>
                  <a:pt x="0" y="435"/>
                  <a:pt x="6" y="441"/>
                  <a:pt x="12" y="441"/>
                </a:cubicBezTo>
                <a:cubicBezTo>
                  <a:pt x="135" y="441"/>
                  <a:pt x="135" y="441"/>
                  <a:pt x="135" y="441"/>
                </a:cubicBezTo>
                <a:cubicBezTo>
                  <a:pt x="135" y="441"/>
                  <a:pt x="135" y="441"/>
                  <a:pt x="135" y="441"/>
                </a:cubicBezTo>
                <a:cubicBezTo>
                  <a:pt x="142" y="441"/>
                  <a:pt x="147" y="435"/>
                  <a:pt x="147" y="429"/>
                </a:cubicBezTo>
                <a:cubicBezTo>
                  <a:pt x="147" y="428"/>
                  <a:pt x="147" y="428"/>
                  <a:pt x="147" y="428"/>
                </a:cubicBezTo>
                <a:close/>
                <a:moveTo>
                  <a:pt x="49" y="318"/>
                </a:moveTo>
                <a:cubicBezTo>
                  <a:pt x="49" y="305"/>
                  <a:pt x="60" y="294"/>
                  <a:pt x="74" y="294"/>
                </a:cubicBezTo>
                <a:cubicBezTo>
                  <a:pt x="87" y="294"/>
                  <a:pt x="98" y="305"/>
                  <a:pt x="98" y="318"/>
                </a:cubicBezTo>
                <a:cubicBezTo>
                  <a:pt x="98" y="332"/>
                  <a:pt x="87" y="343"/>
                  <a:pt x="74" y="343"/>
                </a:cubicBezTo>
                <a:cubicBezTo>
                  <a:pt x="60" y="343"/>
                  <a:pt x="49" y="332"/>
                  <a:pt x="49" y="318"/>
                </a:cubicBezTo>
                <a:close/>
                <a:moveTo>
                  <a:pt x="26" y="416"/>
                </a:moveTo>
                <a:cubicBezTo>
                  <a:pt x="27" y="411"/>
                  <a:pt x="28" y="404"/>
                  <a:pt x="31" y="397"/>
                </a:cubicBezTo>
                <a:cubicBezTo>
                  <a:pt x="40" y="377"/>
                  <a:pt x="53" y="367"/>
                  <a:pt x="74" y="367"/>
                </a:cubicBezTo>
                <a:cubicBezTo>
                  <a:pt x="109" y="367"/>
                  <a:pt x="119" y="398"/>
                  <a:pt x="121" y="416"/>
                </a:cubicBezTo>
                <a:cubicBezTo>
                  <a:pt x="26" y="416"/>
                  <a:pt x="26" y="416"/>
                  <a:pt x="26" y="416"/>
                </a:cubicBezTo>
                <a:close/>
                <a:moveTo>
                  <a:pt x="490" y="428"/>
                </a:moveTo>
                <a:cubicBezTo>
                  <a:pt x="490" y="424"/>
                  <a:pt x="489" y="406"/>
                  <a:pt x="481" y="387"/>
                </a:cubicBezTo>
                <a:cubicBezTo>
                  <a:pt x="476" y="375"/>
                  <a:pt x="469" y="364"/>
                  <a:pt x="459" y="357"/>
                </a:cubicBezTo>
                <a:cubicBezTo>
                  <a:pt x="457" y="355"/>
                  <a:pt x="455" y="354"/>
                  <a:pt x="452" y="352"/>
                </a:cubicBezTo>
                <a:cubicBezTo>
                  <a:pt x="460" y="343"/>
                  <a:pt x="465" y="331"/>
                  <a:pt x="465" y="318"/>
                </a:cubicBezTo>
                <a:cubicBezTo>
                  <a:pt x="465" y="291"/>
                  <a:pt x="443" y="269"/>
                  <a:pt x="416" y="269"/>
                </a:cubicBezTo>
                <a:cubicBezTo>
                  <a:pt x="389" y="269"/>
                  <a:pt x="367" y="291"/>
                  <a:pt x="367" y="318"/>
                </a:cubicBezTo>
                <a:cubicBezTo>
                  <a:pt x="367" y="331"/>
                  <a:pt x="372" y="343"/>
                  <a:pt x="381" y="352"/>
                </a:cubicBezTo>
                <a:cubicBezTo>
                  <a:pt x="378" y="354"/>
                  <a:pt x="376" y="355"/>
                  <a:pt x="373" y="357"/>
                </a:cubicBezTo>
                <a:cubicBezTo>
                  <a:pt x="364" y="364"/>
                  <a:pt x="357" y="375"/>
                  <a:pt x="352" y="387"/>
                </a:cubicBezTo>
                <a:cubicBezTo>
                  <a:pt x="343" y="408"/>
                  <a:pt x="343" y="428"/>
                  <a:pt x="343" y="429"/>
                </a:cubicBezTo>
                <a:cubicBezTo>
                  <a:pt x="343" y="435"/>
                  <a:pt x="348" y="441"/>
                  <a:pt x="355" y="441"/>
                </a:cubicBezTo>
                <a:cubicBezTo>
                  <a:pt x="478" y="441"/>
                  <a:pt x="478" y="441"/>
                  <a:pt x="478" y="441"/>
                </a:cubicBezTo>
                <a:cubicBezTo>
                  <a:pt x="478" y="441"/>
                  <a:pt x="478" y="441"/>
                  <a:pt x="478" y="441"/>
                </a:cubicBezTo>
                <a:cubicBezTo>
                  <a:pt x="484" y="441"/>
                  <a:pt x="490" y="435"/>
                  <a:pt x="490" y="429"/>
                </a:cubicBezTo>
                <a:cubicBezTo>
                  <a:pt x="490" y="428"/>
                  <a:pt x="490" y="428"/>
                  <a:pt x="490" y="428"/>
                </a:cubicBezTo>
                <a:close/>
                <a:moveTo>
                  <a:pt x="392" y="318"/>
                </a:moveTo>
                <a:cubicBezTo>
                  <a:pt x="392" y="305"/>
                  <a:pt x="403" y="294"/>
                  <a:pt x="416" y="294"/>
                </a:cubicBezTo>
                <a:cubicBezTo>
                  <a:pt x="430" y="294"/>
                  <a:pt x="441" y="305"/>
                  <a:pt x="441" y="318"/>
                </a:cubicBezTo>
                <a:cubicBezTo>
                  <a:pt x="441" y="332"/>
                  <a:pt x="430" y="343"/>
                  <a:pt x="416" y="343"/>
                </a:cubicBezTo>
                <a:cubicBezTo>
                  <a:pt x="403" y="343"/>
                  <a:pt x="392" y="332"/>
                  <a:pt x="392" y="318"/>
                </a:cubicBezTo>
                <a:close/>
                <a:moveTo>
                  <a:pt x="369" y="416"/>
                </a:moveTo>
                <a:cubicBezTo>
                  <a:pt x="370" y="411"/>
                  <a:pt x="371" y="404"/>
                  <a:pt x="374" y="397"/>
                </a:cubicBezTo>
                <a:cubicBezTo>
                  <a:pt x="382" y="377"/>
                  <a:pt x="396" y="367"/>
                  <a:pt x="416" y="367"/>
                </a:cubicBezTo>
                <a:cubicBezTo>
                  <a:pt x="451" y="367"/>
                  <a:pt x="461" y="398"/>
                  <a:pt x="464" y="416"/>
                </a:cubicBezTo>
                <a:cubicBezTo>
                  <a:pt x="369" y="416"/>
                  <a:pt x="369" y="416"/>
                  <a:pt x="369" y="416"/>
                </a:cubicBezTo>
                <a:close/>
                <a:moveTo>
                  <a:pt x="245" y="490"/>
                </a:moveTo>
                <a:cubicBezTo>
                  <a:pt x="213" y="490"/>
                  <a:pt x="182" y="482"/>
                  <a:pt x="154" y="467"/>
                </a:cubicBezTo>
                <a:cubicBezTo>
                  <a:pt x="148" y="464"/>
                  <a:pt x="145" y="457"/>
                  <a:pt x="148" y="451"/>
                </a:cubicBezTo>
                <a:cubicBezTo>
                  <a:pt x="152" y="445"/>
                  <a:pt x="159" y="442"/>
                  <a:pt x="165" y="446"/>
                </a:cubicBezTo>
                <a:cubicBezTo>
                  <a:pt x="189" y="458"/>
                  <a:pt x="217" y="465"/>
                  <a:pt x="245" y="465"/>
                </a:cubicBezTo>
                <a:cubicBezTo>
                  <a:pt x="273" y="465"/>
                  <a:pt x="300" y="458"/>
                  <a:pt x="325" y="446"/>
                </a:cubicBezTo>
                <a:cubicBezTo>
                  <a:pt x="331" y="442"/>
                  <a:pt x="338" y="445"/>
                  <a:pt x="341" y="451"/>
                </a:cubicBezTo>
                <a:cubicBezTo>
                  <a:pt x="345" y="457"/>
                  <a:pt x="342" y="464"/>
                  <a:pt x="336" y="467"/>
                </a:cubicBezTo>
                <a:cubicBezTo>
                  <a:pt x="308" y="482"/>
                  <a:pt x="277" y="490"/>
                  <a:pt x="245" y="490"/>
                </a:cubicBezTo>
                <a:close/>
                <a:moveTo>
                  <a:pt x="422" y="257"/>
                </a:moveTo>
                <a:cubicBezTo>
                  <a:pt x="417" y="257"/>
                  <a:pt x="412" y="254"/>
                  <a:pt x="410" y="248"/>
                </a:cubicBezTo>
                <a:cubicBezTo>
                  <a:pt x="399" y="207"/>
                  <a:pt x="373" y="172"/>
                  <a:pt x="336" y="149"/>
                </a:cubicBezTo>
                <a:cubicBezTo>
                  <a:pt x="331" y="145"/>
                  <a:pt x="329" y="138"/>
                  <a:pt x="333" y="132"/>
                </a:cubicBezTo>
                <a:cubicBezTo>
                  <a:pt x="336" y="126"/>
                  <a:pt x="344" y="125"/>
                  <a:pt x="349" y="128"/>
                </a:cubicBezTo>
                <a:cubicBezTo>
                  <a:pt x="391" y="154"/>
                  <a:pt x="421" y="195"/>
                  <a:pt x="434" y="242"/>
                </a:cubicBezTo>
                <a:cubicBezTo>
                  <a:pt x="436" y="248"/>
                  <a:pt x="432" y="255"/>
                  <a:pt x="425" y="257"/>
                </a:cubicBezTo>
                <a:cubicBezTo>
                  <a:pt x="424" y="257"/>
                  <a:pt x="423" y="257"/>
                  <a:pt x="422" y="257"/>
                </a:cubicBezTo>
                <a:close/>
                <a:moveTo>
                  <a:pt x="68" y="257"/>
                </a:moveTo>
                <a:cubicBezTo>
                  <a:pt x="67" y="257"/>
                  <a:pt x="66" y="257"/>
                  <a:pt x="65" y="257"/>
                </a:cubicBezTo>
                <a:cubicBezTo>
                  <a:pt x="58" y="255"/>
                  <a:pt x="54" y="248"/>
                  <a:pt x="56" y="242"/>
                </a:cubicBezTo>
                <a:cubicBezTo>
                  <a:pt x="69" y="195"/>
                  <a:pt x="99" y="154"/>
                  <a:pt x="141" y="128"/>
                </a:cubicBezTo>
                <a:cubicBezTo>
                  <a:pt x="146" y="125"/>
                  <a:pt x="154" y="126"/>
                  <a:pt x="157" y="132"/>
                </a:cubicBezTo>
                <a:cubicBezTo>
                  <a:pt x="161" y="138"/>
                  <a:pt x="159" y="145"/>
                  <a:pt x="154" y="149"/>
                </a:cubicBezTo>
                <a:cubicBezTo>
                  <a:pt x="117" y="172"/>
                  <a:pt x="91" y="207"/>
                  <a:pt x="80" y="248"/>
                </a:cubicBezTo>
                <a:cubicBezTo>
                  <a:pt x="78" y="254"/>
                  <a:pt x="73" y="257"/>
                  <a:pt x="68" y="257"/>
                </a:cubicBezTo>
                <a:close/>
              </a:path>
            </a:pathLst>
          </a:custGeom>
          <a:solidFill>
            <a:schemeClr val="bg1"/>
          </a:solidFill>
          <a:ln>
            <a:noFill/>
          </a:ln>
          <a:extLst/>
        </p:spPr>
        <p:txBody>
          <a:bodyPr vert="horz" wrap="square" lIns="74702" tIns="37351" rIns="74702" bIns="3735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784" b="0" i="0" u="none" strike="noStrike" kern="0" cap="none" spc="0" normalizeH="0" baseline="0" noProof="0">
              <a:ln>
                <a:noFill/>
              </a:ln>
              <a:solidFill>
                <a:prstClr val="black"/>
              </a:solidFill>
              <a:effectLst/>
              <a:uLnTx/>
              <a:uFillTx/>
              <a:latin typeface="Segoe UI"/>
              <a:ea typeface="+mn-ea"/>
              <a:cs typeface="+mn-cs"/>
            </a:endParaRPr>
          </a:p>
        </p:txBody>
      </p:sp>
      <p:pic>
        <p:nvPicPr>
          <p:cNvPr id="70" name="Graphic 69">
            <a:extLst>
              <a:ext uri="{FF2B5EF4-FFF2-40B4-BE49-F238E27FC236}">
                <a16:creationId xmlns:a16="http://schemas.microsoft.com/office/drawing/2014/main" id="{6020A386-ACC2-438B-93D1-000037743F6F}"/>
              </a:ext>
            </a:extLst>
          </p:cNvPr>
          <p:cNvPicPr>
            <a:picLocks noChangeAspect="1"/>
          </p:cNvPicPr>
          <p:nvPr/>
        </p:nvPicPr>
        <p:blipFill>
          <a:blip r:embed="rId43" cstate="screen">
            <a:extLst>
              <a:ext uri="{28A0092B-C50C-407E-A947-70E740481C1C}">
                <a14:useLocalDpi xmlns:a14="http://schemas.microsoft.com/office/drawing/2010/main"/>
              </a:ext>
              <a:ext uri="{96DAC541-7B7A-43D3-8B79-37D633B846F1}">
                <asvg:svgBlip xmlns:asvg="http://schemas.microsoft.com/office/drawing/2016/SVG/main" r:embed="rId44"/>
              </a:ext>
            </a:extLst>
          </a:blip>
          <a:stretch>
            <a:fillRect/>
          </a:stretch>
        </p:blipFill>
        <p:spPr>
          <a:xfrm>
            <a:off x="2424263" y="3419815"/>
            <a:ext cx="198886" cy="251919"/>
          </a:xfrm>
          <a:prstGeom prst="rect">
            <a:avLst/>
          </a:prstGeom>
        </p:spPr>
      </p:pic>
      <p:grpSp>
        <p:nvGrpSpPr>
          <p:cNvPr id="73" name="Group 72">
            <a:extLst>
              <a:ext uri="{FF2B5EF4-FFF2-40B4-BE49-F238E27FC236}">
                <a16:creationId xmlns:a16="http://schemas.microsoft.com/office/drawing/2014/main" id="{F3F28282-E218-4378-9D58-1C302CCF8F9B}"/>
              </a:ext>
            </a:extLst>
          </p:cNvPr>
          <p:cNvGrpSpPr/>
          <p:nvPr/>
        </p:nvGrpSpPr>
        <p:grpSpPr>
          <a:xfrm>
            <a:off x="5133921" y="3433099"/>
            <a:ext cx="230498" cy="273717"/>
            <a:chOff x="6236609" y="3047875"/>
            <a:chExt cx="233202" cy="276928"/>
          </a:xfrm>
        </p:grpSpPr>
        <p:pic>
          <p:nvPicPr>
            <p:cNvPr id="71" name="Graphic 70">
              <a:extLst>
                <a:ext uri="{FF2B5EF4-FFF2-40B4-BE49-F238E27FC236}">
                  <a16:creationId xmlns:a16="http://schemas.microsoft.com/office/drawing/2014/main" id="{DFB2745D-9A5E-4452-91F6-9F2F4FAF881C}"/>
                </a:ext>
              </a:extLst>
            </p:cNvPr>
            <p:cNvPicPr>
              <a:picLocks noChangeAspect="1"/>
            </p:cNvPicPr>
            <p:nvPr/>
          </p:nvPicPr>
          <p:blipFill>
            <a:blip r:embed="rId45" cstate="screen">
              <a:extLst>
                <a:ext uri="{28A0092B-C50C-407E-A947-70E740481C1C}">
                  <a14:useLocalDpi xmlns:a14="http://schemas.microsoft.com/office/drawing/2010/main"/>
                </a:ext>
                <a:ext uri="{96DAC541-7B7A-43D3-8B79-37D633B846F1}">
                  <asvg:svgBlip xmlns:asvg="http://schemas.microsoft.com/office/drawing/2016/SVG/main" r:embed="rId46"/>
                </a:ext>
              </a:extLst>
            </a:blip>
            <a:stretch>
              <a:fillRect/>
            </a:stretch>
          </p:blipFill>
          <p:spPr>
            <a:xfrm>
              <a:off x="6272704" y="3147622"/>
              <a:ext cx="119468" cy="126494"/>
            </a:xfrm>
            <a:prstGeom prst="rect">
              <a:avLst/>
            </a:prstGeom>
          </p:spPr>
        </p:pic>
        <p:pic>
          <p:nvPicPr>
            <p:cNvPr id="72" name="Graphic 71">
              <a:extLst>
                <a:ext uri="{FF2B5EF4-FFF2-40B4-BE49-F238E27FC236}">
                  <a16:creationId xmlns:a16="http://schemas.microsoft.com/office/drawing/2014/main" id="{71CCCD02-257D-4A96-B354-72EC3CFF3A76}"/>
                </a:ext>
              </a:extLst>
            </p:cNvPr>
            <p:cNvPicPr>
              <a:picLocks noChangeAspect="1"/>
            </p:cNvPicPr>
            <p:nvPr/>
          </p:nvPicPr>
          <p:blipFill>
            <a:blip r:embed="rId47" cstate="screen">
              <a:extLst>
                <a:ext uri="{28A0092B-C50C-407E-A947-70E740481C1C}">
                  <a14:useLocalDpi xmlns:a14="http://schemas.microsoft.com/office/drawing/2010/main"/>
                </a:ext>
                <a:ext uri="{96DAC541-7B7A-43D3-8B79-37D633B846F1}">
                  <asvg:svgBlip xmlns:asvg="http://schemas.microsoft.com/office/drawing/2016/SVG/main" r:embed="rId48"/>
                </a:ext>
              </a:extLst>
            </a:blip>
            <a:stretch>
              <a:fillRect/>
            </a:stretch>
          </p:blipFill>
          <p:spPr>
            <a:xfrm>
              <a:off x="6236609" y="3047875"/>
              <a:ext cx="233202" cy="276928"/>
            </a:xfrm>
            <a:prstGeom prst="rect">
              <a:avLst/>
            </a:prstGeom>
          </p:spPr>
        </p:pic>
      </p:grpSp>
      <p:pic>
        <p:nvPicPr>
          <p:cNvPr id="329" name="Graphic 328">
            <a:extLst>
              <a:ext uri="{FF2B5EF4-FFF2-40B4-BE49-F238E27FC236}">
                <a16:creationId xmlns:a16="http://schemas.microsoft.com/office/drawing/2014/main" id="{9962F541-D41D-40E0-B035-A59A8839A10D}"/>
              </a:ext>
            </a:extLst>
          </p:cNvPr>
          <p:cNvPicPr>
            <a:picLocks noChangeAspect="1"/>
          </p:cNvPicPr>
          <p:nvPr/>
        </p:nvPicPr>
        <p:blipFill>
          <a:blip r:embed="rId27" cstate="screen">
            <a:extLst>
              <a:ext uri="{28A0092B-C50C-407E-A947-70E740481C1C}">
                <a14:useLocalDpi xmlns:a14="http://schemas.microsoft.com/office/drawing/2010/main"/>
              </a:ext>
              <a:ext uri="{96DAC541-7B7A-43D3-8B79-37D633B846F1}">
                <asvg:svgBlip xmlns:asvg="http://schemas.microsoft.com/office/drawing/2016/SVG/main" r:embed="rId28"/>
              </a:ext>
            </a:extLst>
          </a:blip>
          <a:stretch>
            <a:fillRect/>
          </a:stretch>
        </p:blipFill>
        <p:spPr>
          <a:xfrm>
            <a:off x="2957879" y="4399905"/>
            <a:ext cx="203074" cy="241149"/>
          </a:xfrm>
          <a:prstGeom prst="rect">
            <a:avLst/>
          </a:prstGeom>
        </p:spPr>
      </p:pic>
      <p:pic>
        <p:nvPicPr>
          <p:cNvPr id="330" name="Graphic 50" descr="Credit card">
            <a:extLst>
              <a:ext uri="{FF2B5EF4-FFF2-40B4-BE49-F238E27FC236}">
                <a16:creationId xmlns:a16="http://schemas.microsoft.com/office/drawing/2014/main" id="{CC7884A0-151E-40ED-8076-E5E0B84DB15A}"/>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117703" y="3395167"/>
            <a:ext cx="307646" cy="307644"/>
          </a:xfrm>
          <a:prstGeom prst="rect">
            <a:avLst/>
          </a:prstGeom>
          <a:effectLst/>
        </p:spPr>
      </p:pic>
      <p:pic>
        <p:nvPicPr>
          <p:cNvPr id="80" name="Graphic 79">
            <a:extLst>
              <a:ext uri="{FF2B5EF4-FFF2-40B4-BE49-F238E27FC236}">
                <a16:creationId xmlns:a16="http://schemas.microsoft.com/office/drawing/2014/main" id="{BE2CC3DC-A2EC-4F81-9A47-1E2EF2E44381}"/>
              </a:ext>
            </a:extLst>
          </p:cNvPr>
          <p:cNvPicPr>
            <a:picLocks noChangeAspect="1"/>
          </p:cNvPicPr>
          <p:nvPr/>
        </p:nvPicPr>
        <p:blipFill>
          <a:blip r:embed="rId49" cstate="screen">
            <a:extLst>
              <a:ext uri="{28A0092B-C50C-407E-A947-70E740481C1C}">
                <a14:useLocalDpi xmlns:a14="http://schemas.microsoft.com/office/drawing/2010/main"/>
              </a:ext>
              <a:ext uri="{96DAC541-7B7A-43D3-8B79-37D633B846F1}">
                <asvg:svgBlip xmlns:asvg="http://schemas.microsoft.com/office/drawing/2016/SVG/main" r:embed="rId50"/>
              </a:ext>
            </a:extLst>
          </a:blip>
          <a:stretch>
            <a:fillRect/>
          </a:stretch>
        </p:blipFill>
        <p:spPr>
          <a:xfrm>
            <a:off x="890689" y="5100744"/>
            <a:ext cx="239776" cy="299720"/>
          </a:xfrm>
          <a:prstGeom prst="rect">
            <a:avLst/>
          </a:prstGeom>
        </p:spPr>
      </p:pic>
      <p:sp>
        <p:nvSpPr>
          <p:cNvPr id="332" name="hand">
            <a:extLst>
              <a:ext uri="{FF2B5EF4-FFF2-40B4-BE49-F238E27FC236}">
                <a16:creationId xmlns:a16="http://schemas.microsoft.com/office/drawing/2014/main" id="{A0740D3F-D69A-4730-A125-6EB730D135B5}"/>
              </a:ext>
            </a:extLst>
          </p:cNvPr>
          <p:cNvSpPr>
            <a:spLocks noChangeAspect="1" noEditPoints="1"/>
          </p:cNvSpPr>
          <p:nvPr/>
        </p:nvSpPr>
        <p:spPr bwMode="auto">
          <a:xfrm>
            <a:off x="1621030" y="4368953"/>
            <a:ext cx="260935" cy="242529"/>
          </a:xfrm>
          <a:custGeom>
            <a:avLst/>
            <a:gdLst>
              <a:gd name="T0" fmla="*/ 93 w 333"/>
              <a:gd name="T1" fmla="*/ 147 h 310"/>
              <a:gd name="T2" fmla="*/ 155 w 333"/>
              <a:gd name="T3" fmla="*/ 103 h 310"/>
              <a:gd name="T4" fmla="*/ 173 w 333"/>
              <a:gd name="T5" fmla="*/ 19 h 310"/>
              <a:gd name="T6" fmla="*/ 191 w 333"/>
              <a:gd name="T7" fmla="*/ 2 h 310"/>
              <a:gd name="T8" fmla="*/ 223 w 333"/>
              <a:gd name="T9" fmla="*/ 24 h 310"/>
              <a:gd name="T10" fmla="*/ 223 w 333"/>
              <a:gd name="T11" fmla="*/ 97 h 310"/>
              <a:gd name="T12" fmla="*/ 295 w 333"/>
              <a:gd name="T13" fmla="*/ 97 h 310"/>
              <a:gd name="T14" fmla="*/ 321 w 333"/>
              <a:gd name="T15" fmla="*/ 115 h 310"/>
              <a:gd name="T16" fmla="*/ 299 w 333"/>
              <a:gd name="T17" fmla="*/ 145 h 310"/>
              <a:gd name="T18" fmla="*/ 246 w 333"/>
              <a:gd name="T19" fmla="*/ 145 h 310"/>
              <a:gd name="T20" fmla="*/ 246 w 333"/>
              <a:gd name="T21" fmla="*/ 192 h 310"/>
              <a:gd name="T22" fmla="*/ 308 w 333"/>
              <a:gd name="T23" fmla="*/ 192 h 310"/>
              <a:gd name="T24" fmla="*/ 333 w 333"/>
              <a:gd name="T25" fmla="*/ 168 h 310"/>
              <a:gd name="T26" fmla="*/ 311 w 333"/>
              <a:gd name="T27" fmla="*/ 141 h 310"/>
              <a:gd name="T28" fmla="*/ 246 w 333"/>
              <a:gd name="T29" fmla="*/ 238 h 310"/>
              <a:gd name="T30" fmla="*/ 299 w 333"/>
              <a:gd name="T31" fmla="*/ 238 h 310"/>
              <a:gd name="T32" fmla="*/ 321 w 333"/>
              <a:gd name="T33" fmla="*/ 216 h 310"/>
              <a:gd name="T34" fmla="*/ 302 w 333"/>
              <a:gd name="T35" fmla="*/ 192 h 310"/>
              <a:gd name="T36" fmla="*/ 93 w 333"/>
              <a:gd name="T37" fmla="*/ 268 h 310"/>
              <a:gd name="T38" fmla="*/ 109 w 333"/>
              <a:gd name="T39" fmla="*/ 274 h 310"/>
              <a:gd name="T40" fmla="*/ 134 w 333"/>
              <a:gd name="T41" fmla="*/ 280 h 310"/>
              <a:gd name="T42" fmla="*/ 269 w 333"/>
              <a:gd name="T43" fmla="*/ 280 h 310"/>
              <a:gd name="T44" fmla="*/ 299 w 333"/>
              <a:gd name="T45" fmla="*/ 256 h 310"/>
              <a:gd name="T46" fmla="*/ 299 w 333"/>
              <a:gd name="T47" fmla="*/ 238 h 310"/>
              <a:gd name="T48" fmla="*/ 93 w 333"/>
              <a:gd name="T49" fmla="*/ 285 h 310"/>
              <a:gd name="T50" fmla="*/ 93 w 333"/>
              <a:gd name="T51" fmla="*/ 147 h 310"/>
              <a:gd name="T52" fmla="*/ 47 w 333"/>
              <a:gd name="T53" fmla="*/ 124 h 310"/>
              <a:gd name="T54" fmla="*/ 47 w 333"/>
              <a:gd name="T55" fmla="*/ 124 h 310"/>
              <a:gd name="T56" fmla="*/ 0 w 333"/>
              <a:gd name="T57" fmla="*/ 147 h 310"/>
              <a:gd name="T58" fmla="*/ 0 w 333"/>
              <a:gd name="T59" fmla="*/ 285 h 310"/>
              <a:gd name="T60" fmla="*/ 47 w 333"/>
              <a:gd name="T61" fmla="*/ 307 h 310"/>
              <a:gd name="T62" fmla="*/ 47 w 333"/>
              <a:gd name="T63" fmla="*/ 307 h 310"/>
              <a:gd name="T64" fmla="*/ 93 w 333"/>
              <a:gd name="T65" fmla="*/ 28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3" h="310">
                <a:moveTo>
                  <a:pt x="93" y="147"/>
                </a:moveTo>
                <a:cubicBezTo>
                  <a:pt x="93" y="147"/>
                  <a:pt x="141" y="126"/>
                  <a:pt x="155" y="103"/>
                </a:cubicBezTo>
                <a:cubicBezTo>
                  <a:pt x="169" y="80"/>
                  <a:pt x="175" y="39"/>
                  <a:pt x="173" y="19"/>
                </a:cubicBezTo>
                <a:cubicBezTo>
                  <a:pt x="171" y="0"/>
                  <a:pt x="191" y="2"/>
                  <a:pt x="191" y="2"/>
                </a:cubicBezTo>
                <a:cubicBezTo>
                  <a:pt x="191" y="2"/>
                  <a:pt x="219" y="1"/>
                  <a:pt x="223" y="24"/>
                </a:cubicBezTo>
                <a:cubicBezTo>
                  <a:pt x="227" y="47"/>
                  <a:pt x="223" y="97"/>
                  <a:pt x="223" y="97"/>
                </a:cubicBezTo>
                <a:cubicBezTo>
                  <a:pt x="295" y="97"/>
                  <a:pt x="295" y="97"/>
                  <a:pt x="295" y="97"/>
                </a:cubicBezTo>
                <a:cubicBezTo>
                  <a:pt x="295" y="97"/>
                  <a:pt x="321" y="99"/>
                  <a:pt x="321" y="115"/>
                </a:cubicBezTo>
                <a:cubicBezTo>
                  <a:pt x="321" y="141"/>
                  <a:pt x="310" y="145"/>
                  <a:pt x="299" y="145"/>
                </a:cubicBezTo>
                <a:cubicBezTo>
                  <a:pt x="287" y="145"/>
                  <a:pt x="246" y="145"/>
                  <a:pt x="246" y="145"/>
                </a:cubicBezTo>
                <a:moveTo>
                  <a:pt x="246" y="192"/>
                </a:moveTo>
                <a:cubicBezTo>
                  <a:pt x="308" y="192"/>
                  <a:pt x="308" y="192"/>
                  <a:pt x="308" y="192"/>
                </a:cubicBezTo>
                <a:cubicBezTo>
                  <a:pt x="308" y="192"/>
                  <a:pt x="333" y="192"/>
                  <a:pt x="333" y="168"/>
                </a:cubicBezTo>
                <a:cubicBezTo>
                  <a:pt x="333" y="144"/>
                  <a:pt x="311" y="141"/>
                  <a:pt x="311" y="141"/>
                </a:cubicBezTo>
                <a:moveTo>
                  <a:pt x="246" y="238"/>
                </a:moveTo>
                <a:cubicBezTo>
                  <a:pt x="299" y="238"/>
                  <a:pt x="299" y="238"/>
                  <a:pt x="299" y="238"/>
                </a:cubicBezTo>
                <a:cubicBezTo>
                  <a:pt x="299" y="238"/>
                  <a:pt x="321" y="238"/>
                  <a:pt x="321" y="216"/>
                </a:cubicBezTo>
                <a:cubicBezTo>
                  <a:pt x="321" y="195"/>
                  <a:pt x="302" y="192"/>
                  <a:pt x="302" y="192"/>
                </a:cubicBezTo>
                <a:moveTo>
                  <a:pt x="93" y="268"/>
                </a:moveTo>
                <a:cubicBezTo>
                  <a:pt x="93" y="268"/>
                  <a:pt x="102" y="267"/>
                  <a:pt x="109" y="274"/>
                </a:cubicBezTo>
                <a:cubicBezTo>
                  <a:pt x="117" y="281"/>
                  <a:pt x="134" y="280"/>
                  <a:pt x="134" y="280"/>
                </a:cubicBezTo>
                <a:cubicBezTo>
                  <a:pt x="134" y="280"/>
                  <a:pt x="243" y="280"/>
                  <a:pt x="269" y="280"/>
                </a:cubicBezTo>
                <a:cubicBezTo>
                  <a:pt x="296" y="280"/>
                  <a:pt x="298" y="263"/>
                  <a:pt x="299" y="256"/>
                </a:cubicBezTo>
                <a:cubicBezTo>
                  <a:pt x="300" y="248"/>
                  <a:pt x="299" y="238"/>
                  <a:pt x="299" y="238"/>
                </a:cubicBezTo>
                <a:moveTo>
                  <a:pt x="93" y="285"/>
                </a:moveTo>
                <a:cubicBezTo>
                  <a:pt x="93" y="147"/>
                  <a:pt x="93" y="147"/>
                  <a:pt x="93" y="147"/>
                </a:cubicBezTo>
                <a:cubicBezTo>
                  <a:pt x="93" y="121"/>
                  <a:pt x="72" y="124"/>
                  <a:pt x="47" y="124"/>
                </a:cubicBezTo>
                <a:cubicBezTo>
                  <a:pt x="47" y="124"/>
                  <a:pt x="47" y="124"/>
                  <a:pt x="47" y="124"/>
                </a:cubicBezTo>
                <a:cubicBezTo>
                  <a:pt x="21" y="124"/>
                  <a:pt x="0" y="121"/>
                  <a:pt x="0" y="147"/>
                </a:cubicBezTo>
                <a:cubicBezTo>
                  <a:pt x="0" y="285"/>
                  <a:pt x="0" y="285"/>
                  <a:pt x="0" y="285"/>
                </a:cubicBezTo>
                <a:cubicBezTo>
                  <a:pt x="0" y="310"/>
                  <a:pt x="21" y="307"/>
                  <a:pt x="47" y="307"/>
                </a:cubicBezTo>
                <a:cubicBezTo>
                  <a:pt x="47" y="307"/>
                  <a:pt x="47" y="307"/>
                  <a:pt x="47" y="307"/>
                </a:cubicBezTo>
                <a:cubicBezTo>
                  <a:pt x="72" y="307"/>
                  <a:pt x="93" y="310"/>
                  <a:pt x="93" y="285"/>
                </a:cubicBezTo>
                <a:close/>
              </a:path>
            </a:pathLst>
          </a:custGeom>
          <a:noFill/>
          <a:ln w="190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784"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333" name="list_2">
            <a:extLst>
              <a:ext uri="{FF2B5EF4-FFF2-40B4-BE49-F238E27FC236}">
                <a16:creationId xmlns:a16="http://schemas.microsoft.com/office/drawing/2014/main" id="{C0DAD3FA-DB4D-4F4F-977E-A85E02374601}"/>
              </a:ext>
            </a:extLst>
          </p:cNvPr>
          <p:cNvSpPr>
            <a:spLocks noChangeAspect="1" noEditPoints="1"/>
          </p:cNvSpPr>
          <p:nvPr/>
        </p:nvSpPr>
        <p:spPr bwMode="auto">
          <a:xfrm>
            <a:off x="6267343" y="3583927"/>
            <a:ext cx="243917" cy="188552"/>
          </a:xfrm>
          <a:custGeom>
            <a:avLst/>
            <a:gdLst>
              <a:gd name="T0" fmla="*/ 44 w 255"/>
              <a:gd name="T1" fmla="*/ 3 h 138"/>
              <a:gd name="T2" fmla="*/ 255 w 255"/>
              <a:gd name="T3" fmla="*/ 3 h 138"/>
              <a:gd name="T4" fmla="*/ 44 w 255"/>
              <a:gd name="T5" fmla="*/ 69 h 138"/>
              <a:gd name="T6" fmla="*/ 255 w 255"/>
              <a:gd name="T7" fmla="*/ 69 h 138"/>
              <a:gd name="T8" fmla="*/ 44 w 255"/>
              <a:gd name="T9" fmla="*/ 135 h 138"/>
              <a:gd name="T10" fmla="*/ 255 w 255"/>
              <a:gd name="T11" fmla="*/ 135 h 138"/>
              <a:gd name="T12" fmla="*/ 5 w 255"/>
              <a:gd name="T13" fmla="*/ 3 h 138"/>
              <a:gd name="T14" fmla="*/ 5 w 255"/>
              <a:gd name="T15" fmla="*/ 0 h 138"/>
              <a:gd name="T16" fmla="*/ 0 w 255"/>
              <a:gd name="T17" fmla="*/ 0 h 138"/>
              <a:gd name="T18" fmla="*/ 0 w 255"/>
              <a:gd name="T19" fmla="*/ 5 h 138"/>
              <a:gd name="T20" fmla="*/ 5 w 255"/>
              <a:gd name="T21" fmla="*/ 5 h 138"/>
              <a:gd name="T22" fmla="*/ 5 w 255"/>
              <a:gd name="T23" fmla="*/ 3 h 138"/>
              <a:gd name="T24" fmla="*/ 5 w 255"/>
              <a:gd name="T25" fmla="*/ 69 h 138"/>
              <a:gd name="T26" fmla="*/ 5 w 255"/>
              <a:gd name="T27" fmla="*/ 66 h 138"/>
              <a:gd name="T28" fmla="*/ 0 w 255"/>
              <a:gd name="T29" fmla="*/ 66 h 138"/>
              <a:gd name="T30" fmla="*/ 0 w 255"/>
              <a:gd name="T31" fmla="*/ 72 h 138"/>
              <a:gd name="T32" fmla="*/ 5 w 255"/>
              <a:gd name="T33" fmla="*/ 72 h 138"/>
              <a:gd name="T34" fmla="*/ 5 w 255"/>
              <a:gd name="T35" fmla="*/ 69 h 138"/>
              <a:gd name="T36" fmla="*/ 5 w 255"/>
              <a:gd name="T37" fmla="*/ 135 h 138"/>
              <a:gd name="T38" fmla="*/ 5 w 255"/>
              <a:gd name="T39" fmla="*/ 133 h 138"/>
              <a:gd name="T40" fmla="*/ 0 w 255"/>
              <a:gd name="T41" fmla="*/ 133 h 138"/>
              <a:gd name="T42" fmla="*/ 0 w 255"/>
              <a:gd name="T43" fmla="*/ 138 h 138"/>
              <a:gd name="T44" fmla="*/ 5 w 255"/>
              <a:gd name="T45" fmla="*/ 138 h 138"/>
              <a:gd name="T46" fmla="*/ 5 w 255"/>
              <a:gd name="T47" fmla="*/ 135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5" h="138">
                <a:moveTo>
                  <a:pt x="44" y="3"/>
                </a:moveTo>
                <a:lnTo>
                  <a:pt x="255" y="3"/>
                </a:lnTo>
                <a:moveTo>
                  <a:pt x="44" y="69"/>
                </a:moveTo>
                <a:lnTo>
                  <a:pt x="255" y="69"/>
                </a:lnTo>
                <a:moveTo>
                  <a:pt x="44" y="135"/>
                </a:moveTo>
                <a:lnTo>
                  <a:pt x="255" y="135"/>
                </a:lnTo>
                <a:moveTo>
                  <a:pt x="5" y="3"/>
                </a:moveTo>
                <a:lnTo>
                  <a:pt x="5" y="0"/>
                </a:lnTo>
                <a:lnTo>
                  <a:pt x="0" y="0"/>
                </a:lnTo>
                <a:lnTo>
                  <a:pt x="0" y="5"/>
                </a:lnTo>
                <a:lnTo>
                  <a:pt x="5" y="5"/>
                </a:lnTo>
                <a:lnTo>
                  <a:pt x="5" y="3"/>
                </a:lnTo>
                <a:moveTo>
                  <a:pt x="5" y="69"/>
                </a:moveTo>
                <a:lnTo>
                  <a:pt x="5" y="66"/>
                </a:lnTo>
                <a:lnTo>
                  <a:pt x="0" y="66"/>
                </a:lnTo>
                <a:lnTo>
                  <a:pt x="0" y="72"/>
                </a:lnTo>
                <a:lnTo>
                  <a:pt x="5" y="72"/>
                </a:lnTo>
                <a:lnTo>
                  <a:pt x="5" y="69"/>
                </a:lnTo>
                <a:moveTo>
                  <a:pt x="5" y="135"/>
                </a:moveTo>
                <a:lnTo>
                  <a:pt x="5" y="133"/>
                </a:lnTo>
                <a:lnTo>
                  <a:pt x="0" y="133"/>
                </a:lnTo>
                <a:lnTo>
                  <a:pt x="0" y="138"/>
                </a:lnTo>
                <a:lnTo>
                  <a:pt x="5" y="138"/>
                </a:lnTo>
                <a:lnTo>
                  <a:pt x="5" y="135"/>
                </a:lnTo>
              </a:path>
            </a:pathLst>
          </a:custGeom>
          <a:noFill/>
          <a:ln w="190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784"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334" name="arrow_16">
            <a:extLst>
              <a:ext uri="{FF2B5EF4-FFF2-40B4-BE49-F238E27FC236}">
                <a16:creationId xmlns:a16="http://schemas.microsoft.com/office/drawing/2014/main" id="{0F14C4D0-AB1D-4B3D-A2A9-9C45F167DF31}"/>
              </a:ext>
            </a:extLst>
          </p:cNvPr>
          <p:cNvSpPr>
            <a:spLocks noChangeAspect="1" noEditPoints="1"/>
          </p:cNvSpPr>
          <p:nvPr/>
        </p:nvSpPr>
        <p:spPr bwMode="auto">
          <a:xfrm>
            <a:off x="3116254" y="2841589"/>
            <a:ext cx="284156" cy="209437"/>
          </a:xfrm>
          <a:custGeom>
            <a:avLst/>
            <a:gdLst>
              <a:gd name="T0" fmla="*/ 347 w 347"/>
              <a:gd name="T1" fmla="*/ 206 h 254"/>
              <a:gd name="T2" fmla="*/ 182 w 347"/>
              <a:gd name="T3" fmla="*/ 151 h 254"/>
              <a:gd name="T4" fmla="*/ 135 w 347"/>
              <a:gd name="T5" fmla="*/ 101 h 254"/>
              <a:gd name="T6" fmla="*/ 0 w 347"/>
              <a:gd name="T7" fmla="*/ 47 h 254"/>
              <a:gd name="T8" fmla="*/ 347 w 347"/>
              <a:gd name="T9" fmla="*/ 48 h 254"/>
              <a:gd name="T10" fmla="*/ 158 w 347"/>
              <a:gd name="T11" fmla="*/ 130 h 254"/>
              <a:gd name="T12" fmla="*/ 0 w 347"/>
              <a:gd name="T13" fmla="*/ 207 h 254"/>
              <a:gd name="T14" fmla="*/ 299 w 347"/>
              <a:gd name="T15" fmla="*/ 95 h 254"/>
              <a:gd name="T16" fmla="*/ 347 w 347"/>
              <a:gd name="T17" fmla="*/ 48 h 254"/>
              <a:gd name="T18" fmla="*/ 299 w 347"/>
              <a:gd name="T19" fmla="*/ 0 h 254"/>
              <a:gd name="T20" fmla="*/ 299 w 347"/>
              <a:gd name="T21" fmla="*/ 254 h 254"/>
              <a:gd name="T22" fmla="*/ 347 w 347"/>
              <a:gd name="T23" fmla="*/ 206 h 254"/>
              <a:gd name="T24" fmla="*/ 299 w 347"/>
              <a:gd name="T25" fmla="*/ 158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7" h="254">
                <a:moveTo>
                  <a:pt x="347" y="206"/>
                </a:moveTo>
                <a:cubicBezTo>
                  <a:pt x="258" y="212"/>
                  <a:pt x="213" y="183"/>
                  <a:pt x="182" y="151"/>
                </a:cubicBezTo>
                <a:moveTo>
                  <a:pt x="135" y="101"/>
                </a:moveTo>
                <a:cubicBezTo>
                  <a:pt x="74" y="47"/>
                  <a:pt x="0" y="47"/>
                  <a:pt x="0" y="47"/>
                </a:cubicBezTo>
                <a:moveTo>
                  <a:pt x="347" y="48"/>
                </a:moveTo>
                <a:cubicBezTo>
                  <a:pt x="232" y="41"/>
                  <a:pt x="190" y="91"/>
                  <a:pt x="158" y="130"/>
                </a:cubicBezTo>
                <a:cubicBezTo>
                  <a:pt x="94" y="207"/>
                  <a:pt x="0" y="207"/>
                  <a:pt x="0" y="207"/>
                </a:cubicBezTo>
                <a:moveTo>
                  <a:pt x="299" y="95"/>
                </a:moveTo>
                <a:cubicBezTo>
                  <a:pt x="347" y="48"/>
                  <a:pt x="347" y="48"/>
                  <a:pt x="347" y="48"/>
                </a:cubicBezTo>
                <a:cubicBezTo>
                  <a:pt x="299" y="0"/>
                  <a:pt x="299" y="0"/>
                  <a:pt x="299" y="0"/>
                </a:cubicBezTo>
                <a:moveTo>
                  <a:pt x="299" y="254"/>
                </a:moveTo>
                <a:cubicBezTo>
                  <a:pt x="347" y="206"/>
                  <a:pt x="347" y="206"/>
                  <a:pt x="347" y="206"/>
                </a:cubicBezTo>
                <a:cubicBezTo>
                  <a:pt x="299" y="158"/>
                  <a:pt x="299" y="158"/>
                  <a:pt x="299" y="158"/>
                </a:cubicBezTo>
              </a:path>
            </a:pathLst>
          </a:custGeom>
          <a:noFill/>
          <a:ln w="190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784"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pic>
        <p:nvPicPr>
          <p:cNvPr id="335" name="Graphic 50" descr="Credit card">
            <a:extLst>
              <a:ext uri="{FF2B5EF4-FFF2-40B4-BE49-F238E27FC236}">
                <a16:creationId xmlns:a16="http://schemas.microsoft.com/office/drawing/2014/main" id="{6310D991-A7DF-411F-BAEC-FE247D64DFD1}"/>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4946292" y="4399806"/>
            <a:ext cx="296146" cy="296144"/>
          </a:xfrm>
          <a:prstGeom prst="rect">
            <a:avLst/>
          </a:prstGeom>
          <a:effectLst/>
        </p:spPr>
      </p:pic>
      <p:sp>
        <p:nvSpPr>
          <p:cNvPr id="336" name="clipboard_3">
            <a:extLst>
              <a:ext uri="{FF2B5EF4-FFF2-40B4-BE49-F238E27FC236}">
                <a16:creationId xmlns:a16="http://schemas.microsoft.com/office/drawing/2014/main" id="{8263E799-A5E4-4F26-89C9-4E51DAACB6FE}"/>
              </a:ext>
            </a:extLst>
          </p:cNvPr>
          <p:cNvSpPr>
            <a:spLocks noChangeAspect="1" noEditPoints="1"/>
          </p:cNvSpPr>
          <p:nvPr/>
        </p:nvSpPr>
        <p:spPr bwMode="auto">
          <a:xfrm>
            <a:off x="6466386" y="4365957"/>
            <a:ext cx="209082" cy="239227"/>
          </a:xfrm>
          <a:custGeom>
            <a:avLst/>
            <a:gdLst>
              <a:gd name="T0" fmla="*/ 148 w 296"/>
              <a:gd name="T1" fmla="*/ 340 h 340"/>
              <a:gd name="T2" fmla="*/ 0 w 296"/>
              <a:gd name="T3" fmla="*/ 340 h 340"/>
              <a:gd name="T4" fmla="*/ 0 w 296"/>
              <a:gd name="T5" fmla="*/ 38 h 340"/>
              <a:gd name="T6" fmla="*/ 58 w 296"/>
              <a:gd name="T7" fmla="*/ 38 h 340"/>
              <a:gd name="T8" fmla="*/ 244 w 296"/>
              <a:gd name="T9" fmla="*/ 167 h 340"/>
              <a:gd name="T10" fmla="*/ 244 w 296"/>
              <a:gd name="T11" fmla="*/ 38 h 340"/>
              <a:gd name="T12" fmla="*/ 187 w 296"/>
              <a:gd name="T13" fmla="*/ 38 h 340"/>
              <a:gd name="T14" fmla="*/ 58 w 296"/>
              <a:gd name="T15" fmla="*/ 38 h 340"/>
              <a:gd name="T16" fmla="*/ 58 w 296"/>
              <a:gd name="T17" fmla="*/ 51 h 340"/>
              <a:gd name="T18" fmla="*/ 187 w 296"/>
              <a:gd name="T19" fmla="*/ 51 h 340"/>
              <a:gd name="T20" fmla="*/ 187 w 296"/>
              <a:gd name="T21" fmla="*/ 38 h 340"/>
              <a:gd name="T22" fmla="*/ 187 w 296"/>
              <a:gd name="T23" fmla="*/ 38 h 340"/>
              <a:gd name="T24" fmla="*/ 187 w 296"/>
              <a:gd name="T25" fmla="*/ 15 h 340"/>
              <a:gd name="T26" fmla="*/ 148 w 296"/>
              <a:gd name="T27" fmla="*/ 15 h 340"/>
              <a:gd name="T28" fmla="*/ 148 w 296"/>
              <a:gd name="T29" fmla="*/ 0 h 340"/>
              <a:gd name="T30" fmla="*/ 97 w 296"/>
              <a:gd name="T31" fmla="*/ 0 h 340"/>
              <a:gd name="T32" fmla="*/ 97 w 296"/>
              <a:gd name="T33" fmla="*/ 15 h 340"/>
              <a:gd name="T34" fmla="*/ 58 w 296"/>
              <a:gd name="T35" fmla="*/ 15 h 340"/>
              <a:gd name="T36" fmla="*/ 58 w 296"/>
              <a:gd name="T37" fmla="*/ 38 h 340"/>
              <a:gd name="T38" fmla="*/ 180 w 296"/>
              <a:gd name="T39" fmla="*/ 265 h 340"/>
              <a:gd name="T40" fmla="*/ 205 w 296"/>
              <a:gd name="T41" fmla="*/ 289 h 340"/>
              <a:gd name="T42" fmla="*/ 264 w 296"/>
              <a:gd name="T43" fmla="*/ 231 h 340"/>
              <a:gd name="T44" fmla="*/ 148 w 296"/>
              <a:gd name="T45" fmla="*/ 263 h 340"/>
              <a:gd name="T46" fmla="*/ 222 w 296"/>
              <a:gd name="T47" fmla="*/ 340 h 340"/>
              <a:gd name="T48" fmla="*/ 296 w 296"/>
              <a:gd name="T49" fmla="*/ 263 h 340"/>
              <a:gd name="T50" fmla="*/ 222 w 296"/>
              <a:gd name="T51" fmla="*/ 186 h 340"/>
              <a:gd name="T52" fmla="*/ 148 w 296"/>
              <a:gd name="T53" fmla="*/ 263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6" h="340">
                <a:moveTo>
                  <a:pt x="148" y="340"/>
                </a:moveTo>
                <a:cubicBezTo>
                  <a:pt x="0" y="340"/>
                  <a:pt x="0" y="340"/>
                  <a:pt x="0" y="340"/>
                </a:cubicBezTo>
                <a:cubicBezTo>
                  <a:pt x="0" y="38"/>
                  <a:pt x="0" y="38"/>
                  <a:pt x="0" y="38"/>
                </a:cubicBezTo>
                <a:cubicBezTo>
                  <a:pt x="58" y="38"/>
                  <a:pt x="58" y="38"/>
                  <a:pt x="58" y="38"/>
                </a:cubicBezTo>
                <a:moveTo>
                  <a:pt x="244" y="167"/>
                </a:moveTo>
                <a:cubicBezTo>
                  <a:pt x="244" y="38"/>
                  <a:pt x="244" y="38"/>
                  <a:pt x="244" y="38"/>
                </a:cubicBezTo>
                <a:cubicBezTo>
                  <a:pt x="187" y="38"/>
                  <a:pt x="187" y="38"/>
                  <a:pt x="187" y="38"/>
                </a:cubicBezTo>
                <a:moveTo>
                  <a:pt x="58" y="38"/>
                </a:moveTo>
                <a:cubicBezTo>
                  <a:pt x="58" y="51"/>
                  <a:pt x="58" y="51"/>
                  <a:pt x="58" y="51"/>
                </a:cubicBezTo>
                <a:cubicBezTo>
                  <a:pt x="187" y="51"/>
                  <a:pt x="187" y="51"/>
                  <a:pt x="187" y="51"/>
                </a:cubicBezTo>
                <a:cubicBezTo>
                  <a:pt x="187" y="38"/>
                  <a:pt x="187" y="38"/>
                  <a:pt x="187" y="38"/>
                </a:cubicBezTo>
                <a:moveTo>
                  <a:pt x="187" y="38"/>
                </a:moveTo>
                <a:cubicBezTo>
                  <a:pt x="187" y="15"/>
                  <a:pt x="187" y="15"/>
                  <a:pt x="187" y="15"/>
                </a:cubicBezTo>
                <a:cubicBezTo>
                  <a:pt x="148" y="15"/>
                  <a:pt x="148" y="15"/>
                  <a:pt x="148" y="15"/>
                </a:cubicBezTo>
                <a:cubicBezTo>
                  <a:pt x="148" y="0"/>
                  <a:pt x="148" y="0"/>
                  <a:pt x="148" y="0"/>
                </a:cubicBezTo>
                <a:cubicBezTo>
                  <a:pt x="97" y="0"/>
                  <a:pt x="97" y="0"/>
                  <a:pt x="97" y="0"/>
                </a:cubicBezTo>
                <a:cubicBezTo>
                  <a:pt x="97" y="15"/>
                  <a:pt x="97" y="15"/>
                  <a:pt x="97" y="15"/>
                </a:cubicBezTo>
                <a:cubicBezTo>
                  <a:pt x="58" y="15"/>
                  <a:pt x="58" y="15"/>
                  <a:pt x="58" y="15"/>
                </a:cubicBezTo>
                <a:cubicBezTo>
                  <a:pt x="58" y="38"/>
                  <a:pt x="58" y="38"/>
                  <a:pt x="58" y="38"/>
                </a:cubicBezTo>
                <a:moveTo>
                  <a:pt x="180" y="265"/>
                </a:moveTo>
                <a:cubicBezTo>
                  <a:pt x="205" y="289"/>
                  <a:pt x="205" y="289"/>
                  <a:pt x="205" y="289"/>
                </a:cubicBezTo>
                <a:cubicBezTo>
                  <a:pt x="264" y="231"/>
                  <a:pt x="264" y="231"/>
                  <a:pt x="264" y="231"/>
                </a:cubicBezTo>
                <a:moveTo>
                  <a:pt x="148" y="263"/>
                </a:moveTo>
                <a:cubicBezTo>
                  <a:pt x="148" y="306"/>
                  <a:pt x="181" y="340"/>
                  <a:pt x="222" y="340"/>
                </a:cubicBezTo>
                <a:cubicBezTo>
                  <a:pt x="263" y="340"/>
                  <a:pt x="296" y="306"/>
                  <a:pt x="296" y="263"/>
                </a:cubicBezTo>
                <a:cubicBezTo>
                  <a:pt x="296" y="221"/>
                  <a:pt x="263" y="186"/>
                  <a:pt x="222" y="186"/>
                </a:cubicBezTo>
                <a:cubicBezTo>
                  <a:pt x="181" y="186"/>
                  <a:pt x="148" y="221"/>
                  <a:pt x="148" y="263"/>
                </a:cubicBezTo>
                <a:close/>
              </a:path>
            </a:pathLst>
          </a:custGeom>
          <a:noFill/>
          <a:ln w="190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784"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grpSp>
        <p:nvGrpSpPr>
          <p:cNvPr id="85" name="Group 84">
            <a:extLst>
              <a:ext uri="{FF2B5EF4-FFF2-40B4-BE49-F238E27FC236}">
                <a16:creationId xmlns:a16="http://schemas.microsoft.com/office/drawing/2014/main" id="{15070262-BD5B-40DF-851E-789DE1B23DBB}"/>
              </a:ext>
            </a:extLst>
          </p:cNvPr>
          <p:cNvGrpSpPr/>
          <p:nvPr/>
        </p:nvGrpSpPr>
        <p:grpSpPr>
          <a:xfrm>
            <a:off x="5719820" y="5012091"/>
            <a:ext cx="211422" cy="274470"/>
            <a:chOff x="6944556" y="5707838"/>
            <a:chExt cx="253893" cy="329607"/>
          </a:xfrm>
        </p:grpSpPr>
        <p:pic>
          <p:nvPicPr>
            <p:cNvPr id="81" name="Graphic 80">
              <a:extLst>
                <a:ext uri="{FF2B5EF4-FFF2-40B4-BE49-F238E27FC236}">
                  <a16:creationId xmlns:a16="http://schemas.microsoft.com/office/drawing/2014/main" id="{9C228230-3C9D-4E6D-8024-D0F9CADEA481}"/>
                </a:ext>
              </a:extLst>
            </p:cNvPr>
            <p:cNvPicPr>
              <a:picLocks noChangeAspect="1"/>
            </p:cNvPicPr>
            <p:nvPr/>
          </p:nvPicPr>
          <p:blipFill>
            <a:blip r:embed="rId51" cstate="screen">
              <a:extLst>
                <a:ext uri="{28A0092B-C50C-407E-A947-70E740481C1C}">
                  <a14:useLocalDpi xmlns:a14="http://schemas.microsoft.com/office/drawing/2010/main"/>
                </a:ext>
                <a:ext uri="{96DAC541-7B7A-43D3-8B79-37D633B846F1}">
                  <asvg:svgBlip xmlns:asvg="http://schemas.microsoft.com/office/drawing/2016/SVG/main" r:embed="rId52"/>
                </a:ext>
              </a:extLst>
            </a:blip>
            <a:stretch>
              <a:fillRect/>
            </a:stretch>
          </p:blipFill>
          <p:spPr>
            <a:xfrm>
              <a:off x="6944556" y="5707838"/>
              <a:ext cx="253893" cy="329607"/>
            </a:xfrm>
            <a:prstGeom prst="rect">
              <a:avLst/>
            </a:prstGeom>
          </p:spPr>
        </p:pic>
        <p:pic>
          <p:nvPicPr>
            <p:cNvPr id="84" name="Graphic 83">
              <a:extLst>
                <a:ext uri="{FF2B5EF4-FFF2-40B4-BE49-F238E27FC236}">
                  <a16:creationId xmlns:a16="http://schemas.microsoft.com/office/drawing/2014/main" id="{3EFDE6F6-A670-4C0F-BC0C-29218E03A65A}"/>
                </a:ext>
              </a:extLst>
            </p:cNvPr>
            <p:cNvPicPr>
              <a:picLocks noChangeAspect="1"/>
            </p:cNvPicPr>
            <p:nvPr/>
          </p:nvPicPr>
          <p:blipFill>
            <a:blip r:embed="rId53" cstate="screen">
              <a:extLst>
                <a:ext uri="{28A0092B-C50C-407E-A947-70E740481C1C}">
                  <a14:useLocalDpi xmlns:a14="http://schemas.microsoft.com/office/drawing/2010/main"/>
                </a:ext>
                <a:ext uri="{96DAC541-7B7A-43D3-8B79-37D633B846F1}">
                  <asvg:svgBlip xmlns:asvg="http://schemas.microsoft.com/office/drawing/2016/SVG/main" r:embed="rId54"/>
                </a:ext>
              </a:extLst>
            </a:blip>
            <a:stretch>
              <a:fillRect/>
            </a:stretch>
          </p:blipFill>
          <p:spPr>
            <a:xfrm>
              <a:off x="7025176" y="5843002"/>
              <a:ext cx="91616" cy="128258"/>
            </a:xfrm>
            <a:prstGeom prst="rect">
              <a:avLst/>
            </a:prstGeom>
          </p:spPr>
        </p:pic>
      </p:grpSp>
      <p:grpSp>
        <p:nvGrpSpPr>
          <p:cNvPr id="90" name="Group 89">
            <a:extLst>
              <a:ext uri="{FF2B5EF4-FFF2-40B4-BE49-F238E27FC236}">
                <a16:creationId xmlns:a16="http://schemas.microsoft.com/office/drawing/2014/main" id="{8061CFAD-F3DC-423B-83A3-3B2FE7FDE458}"/>
              </a:ext>
            </a:extLst>
          </p:cNvPr>
          <p:cNvGrpSpPr/>
          <p:nvPr/>
        </p:nvGrpSpPr>
        <p:grpSpPr>
          <a:xfrm>
            <a:off x="3775488" y="3418935"/>
            <a:ext cx="234988" cy="313315"/>
            <a:chOff x="2927713" y="4306312"/>
            <a:chExt cx="239700" cy="319598"/>
          </a:xfrm>
        </p:grpSpPr>
        <p:pic>
          <p:nvPicPr>
            <p:cNvPr id="339" name="Graphic 338">
              <a:extLst>
                <a:ext uri="{FF2B5EF4-FFF2-40B4-BE49-F238E27FC236}">
                  <a16:creationId xmlns:a16="http://schemas.microsoft.com/office/drawing/2014/main" id="{62986C74-081C-4A08-8D69-2E6C8F52C5E0}"/>
                </a:ext>
              </a:extLst>
            </p:cNvPr>
            <p:cNvPicPr>
              <a:picLocks noChangeAspect="1"/>
            </p:cNvPicPr>
            <p:nvPr/>
          </p:nvPicPr>
          <p:blipFill>
            <a:blip r:embed="rId55" cstate="screen">
              <a:extLst>
                <a:ext uri="{28A0092B-C50C-407E-A947-70E740481C1C}">
                  <a14:useLocalDpi xmlns:a14="http://schemas.microsoft.com/office/drawing/2010/main"/>
                </a:ext>
                <a:ext uri="{96DAC541-7B7A-43D3-8B79-37D633B846F1}">
                  <asvg:svgBlip xmlns:asvg="http://schemas.microsoft.com/office/drawing/2016/SVG/main" r:embed="rId56"/>
                </a:ext>
              </a:extLst>
            </a:blip>
            <a:stretch>
              <a:fillRect/>
            </a:stretch>
          </p:blipFill>
          <p:spPr>
            <a:xfrm>
              <a:off x="2927713" y="4306312"/>
              <a:ext cx="239700" cy="319598"/>
            </a:xfrm>
            <a:prstGeom prst="rect">
              <a:avLst/>
            </a:prstGeom>
          </p:spPr>
        </p:pic>
        <p:sp>
          <p:nvSpPr>
            <p:cNvPr id="340" name="Freeform 23">
              <a:extLst>
                <a:ext uri="{FF2B5EF4-FFF2-40B4-BE49-F238E27FC236}">
                  <a16:creationId xmlns:a16="http://schemas.microsoft.com/office/drawing/2014/main" id="{3E190B75-5ED5-408E-A325-89A984A8338C}"/>
                </a:ext>
              </a:extLst>
            </p:cNvPr>
            <p:cNvSpPr>
              <a:spLocks noEditPoints="1"/>
            </p:cNvSpPr>
            <p:nvPr/>
          </p:nvSpPr>
          <p:spPr bwMode="black">
            <a:xfrm>
              <a:off x="2987292" y="4389417"/>
              <a:ext cx="128954" cy="128952"/>
            </a:xfrm>
            <a:custGeom>
              <a:avLst/>
              <a:gdLst>
                <a:gd name="T0" fmla="*/ 709 w 709"/>
                <a:gd name="T1" fmla="*/ 570 h 709"/>
                <a:gd name="T2" fmla="*/ 373 w 709"/>
                <a:gd name="T3" fmla="*/ 709 h 709"/>
                <a:gd name="T4" fmla="*/ 373 w 709"/>
                <a:gd name="T5" fmla="*/ 294 h 709"/>
                <a:gd name="T6" fmla="*/ 709 w 709"/>
                <a:gd name="T7" fmla="*/ 154 h 709"/>
                <a:gd name="T8" fmla="*/ 709 w 709"/>
                <a:gd name="T9" fmla="*/ 570 h 709"/>
                <a:gd name="T10" fmla="*/ 335 w 709"/>
                <a:gd name="T11" fmla="*/ 294 h 709"/>
                <a:gd name="T12" fmla="*/ 0 w 709"/>
                <a:gd name="T13" fmla="*/ 154 h 709"/>
                <a:gd name="T14" fmla="*/ 0 w 709"/>
                <a:gd name="T15" fmla="*/ 570 h 709"/>
                <a:gd name="T16" fmla="*/ 335 w 709"/>
                <a:gd name="T17" fmla="*/ 709 h 709"/>
                <a:gd name="T18" fmla="*/ 335 w 709"/>
                <a:gd name="T19" fmla="*/ 294 h 709"/>
                <a:gd name="T20" fmla="*/ 354 w 709"/>
                <a:gd name="T21" fmla="*/ 0 h 709"/>
                <a:gd name="T22" fmla="*/ 0 w 709"/>
                <a:gd name="T23" fmla="*/ 126 h 709"/>
                <a:gd name="T24" fmla="*/ 354 w 709"/>
                <a:gd name="T25" fmla="*/ 268 h 709"/>
                <a:gd name="T26" fmla="*/ 709 w 709"/>
                <a:gd name="T27" fmla="*/ 126 h 709"/>
                <a:gd name="T28" fmla="*/ 354 w 709"/>
                <a:gd name="T29" fmla="*/ 0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9" h="709">
                  <a:moveTo>
                    <a:pt x="709" y="570"/>
                  </a:moveTo>
                  <a:lnTo>
                    <a:pt x="373" y="709"/>
                  </a:lnTo>
                  <a:lnTo>
                    <a:pt x="373" y="294"/>
                  </a:lnTo>
                  <a:lnTo>
                    <a:pt x="709" y="154"/>
                  </a:lnTo>
                  <a:lnTo>
                    <a:pt x="709" y="570"/>
                  </a:lnTo>
                  <a:close/>
                  <a:moveTo>
                    <a:pt x="335" y="294"/>
                  </a:moveTo>
                  <a:lnTo>
                    <a:pt x="0" y="154"/>
                  </a:lnTo>
                  <a:lnTo>
                    <a:pt x="0" y="570"/>
                  </a:lnTo>
                  <a:lnTo>
                    <a:pt x="335" y="709"/>
                  </a:lnTo>
                  <a:lnTo>
                    <a:pt x="335" y="294"/>
                  </a:lnTo>
                  <a:close/>
                  <a:moveTo>
                    <a:pt x="354" y="0"/>
                  </a:moveTo>
                  <a:lnTo>
                    <a:pt x="0" y="126"/>
                  </a:lnTo>
                  <a:lnTo>
                    <a:pt x="354" y="268"/>
                  </a:lnTo>
                  <a:lnTo>
                    <a:pt x="709" y="126"/>
                  </a:lnTo>
                  <a:lnTo>
                    <a:pt x="354" y="0"/>
                  </a:lnTo>
                  <a:close/>
                </a:path>
              </a:pathLst>
            </a:custGeom>
            <a:solidFill>
              <a:srgbClr val="FFFFFF"/>
            </a:solidFill>
            <a:ln>
              <a:noFill/>
            </a:ln>
          </p:spPr>
          <p:txBody>
            <a:bodyPr vert="horz" wrap="square" lIns="82281" tIns="41141" rIns="82281" bIns="41141"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marL="0" marR="0" lvl="0" indent="0" algn="l" defTabSz="914012" rtl="0" eaLnBrk="1" fontAlgn="auto" latinLnBrk="0" hangingPunct="1">
                <a:lnSpc>
                  <a:spcPct val="100000"/>
                </a:lnSpc>
                <a:spcBef>
                  <a:spcPts val="0"/>
                </a:spcBef>
                <a:spcAft>
                  <a:spcPts val="0"/>
                </a:spcAft>
                <a:buClrTx/>
                <a:buSzTx/>
                <a:buFontTx/>
                <a:buNone/>
                <a:tabLst/>
                <a:defRPr/>
              </a:pPr>
              <a:endParaRPr kumimoji="0" lang="en-US" sz="784" b="0" i="0" u="none" strike="noStrike" kern="1200" cap="none" spc="0" normalizeH="0" baseline="0" noProof="0">
                <a:ln>
                  <a:noFill/>
                </a:ln>
                <a:solidFill>
                  <a:srgbClr val="002060"/>
                </a:solidFill>
                <a:effectLst/>
                <a:uLnTx/>
                <a:uFillTx/>
                <a:latin typeface="Segoe UI"/>
                <a:ea typeface="+mn-ea"/>
                <a:cs typeface="+mn-cs"/>
              </a:endParaRPr>
            </a:p>
          </p:txBody>
        </p:sp>
      </p:grpSp>
      <p:grpSp>
        <p:nvGrpSpPr>
          <p:cNvPr id="175" name="Group 184">
            <a:extLst>
              <a:ext uri="{FF2B5EF4-FFF2-40B4-BE49-F238E27FC236}">
                <a16:creationId xmlns:a16="http://schemas.microsoft.com/office/drawing/2014/main" id="{81F3C06D-8276-40AD-B2E3-E4BA9F086D97}"/>
              </a:ext>
            </a:extLst>
          </p:cNvPr>
          <p:cNvGrpSpPr>
            <a:grpSpLocks noChangeAspect="1"/>
          </p:cNvGrpSpPr>
          <p:nvPr/>
        </p:nvGrpSpPr>
        <p:grpSpPr bwMode="auto">
          <a:xfrm>
            <a:off x="9825740" y="1339129"/>
            <a:ext cx="361060" cy="334604"/>
            <a:chOff x="4161" y="2754"/>
            <a:chExt cx="232" cy="215"/>
          </a:xfrm>
          <a:solidFill>
            <a:schemeClr val="bg1"/>
          </a:solidFill>
        </p:grpSpPr>
        <p:sp>
          <p:nvSpPr>
            <p:cNvPr id="176" name="Freeform 185">
              <a:extLst>
                <a:ext uri="{FF2B5EF4-FFF2-40B4-BE49-F238E27FC236}">
                  <a16:creationId xmlns:a16="http://schemas.microsoft.com/office/drawing/2014/main" id="{97C2BF39-5466-4EE6-8C1A-A523FDBC9A6E}"/>
                </a:ext>
              </a:extLst>
            </p:cNvPr>
            <p:cNvSpPr>
              <a:spLocks/>
            </p:cNvSpPr>
            <p:nvPr/>
          </p:nvSpPr>
          <p:spPr bwMode="auto">
            <a:xfrm>
              <a:off x="4161" y="2886"/>
              <a:ext cx="83" cy="83"/>
            </a:xfrm>
            <a:custGeom>
              <a:avLst/>
              <a:gdLst>
                <a:gd name="T0" fmla="*/ 114 w 134"/>
                <a:gd name="T1" fmla="*/ 20 h 133"/>
                <a:gd name="T2" fmla="*/ 114 w 134"/>
                <a:gd name="T3" fmla="*/ 20 h 133"/>
                <a:gd name="T4" fmla="*/ 93 w 134"/>
                <a:gd name="T5" fmla="*/ 5 h 133"/>
                <a:gd name="T6" fmla="*/ 67 w 134"/>
                <a:gd name="T7" fmla="*/ 0 h 133"/>
                <a:gd name="T8" fmla="*/ 41 w 134"/>
                <a:gd name="T9" fmla="*/ 5 h 133"/>
                <a:gd name="T10" fmla="*/ 20 w 134"/>
                <a:gd name="T11" fmla="*/ 20 h 133"/>
                <a:gd name="T12" fmla="*/ 5 w 134"/>
                <a:gd name="T13" fmla="*/ 41 h 133"/>
                <a:gd name="T14" fmla="*/ 0 w 134"/>
                <a:gd name="T15" fmla="*/ 67 h 133"/>
                <a:gd name="T16" fmla="*/ 5 w 134"/>
                <a:gd name="T17" fmla="*/ 93 h 133"/>
                <a:gd name="T18" fmla="*/ 20 w 134"/>
                <a:gd name="T19" fmla="*/ 114 h 133"/>
                <a:gd name="T20" fmla="*/ 41 w 134"/>
                <a:gd name="T21" fmla="*/ 128 h 133"/>
                <a:gd name="T22" fmla="*/ 67 w 134"/>
                <a:gd name="T23" fmla="*/ 133 h 133"/>
                <a:gd name="T24" fmla="*/ 93 w 134"/>
                <a:gd name="T25" fmla="*/ 128 h 133"/>
                <a:gd name="T26" fmla="*/ 114 w 134"/>
                <a:gd name="T27" fmla="*/ 114 h 133"/>
                <a:gd name="T28" fmla="*/ 128 w 134"/>
                <a:gd name="T29" fmla="*/ 93 h 133"/>
                <a:gd name="T30" fmla="*/ 134 w 134"/>
                <a:gd name="T31" fmla="*/ 67 h 133"/>
                <a:gd name="T32" fmla="*/ 128 w 134"/>
                <a:gd name="T33" fmla="*/ 41 h 133"/>
                <a:gd name="T34" fmla="*/ 114 w 134"/>
                <a:gd name="T35" fmla="*/ 2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4" h="133">
                  <a:moveTo>
                    <a:pt x="114" y="20"/>
                  </a:moveTo>
                  <a:lnTo>
                    <a:pt x="114" y="20"/>
                  </a:lnTo>
                  <a:cubicBezTo>
                    <a:pt x="108" y="14"/>
                    <a:pt x="101" y="9"/>
                    <a:pt x="93" y="5"/>
                  </a:cubicBezTo>
                  <a:cubicBezTo>
                    <a:pt x="85" y="2"/>
                    <a:pt x="76" y="0"/>
                    <a:pt x="67" y="0"/>
                  </a:cubicBezTo>
                  <a:cubicBezTo>
                    <a:pt x="58" y="0"/>
                    <a:pt x="49" y="2"/>
                    <a:pt x="41" y="5"/>
                  </a:cubicBezTo>
                  <a:cubicBezTo>
                    <a:pt x="33" y="9"/>
                    <a:pt x="26" y="14"/>
                    <a:pt x="20" y="20"/>
                  </a:cubicBezTo>
                  <a:cubicBezTo>
                    <a:pt x="14" y="26"/>
                    <a:pt x="9" y="33"/>
                    <a:pt x="5" y="41"/>
                  </a:cubicBezTo>
                  <a:cubicBezTo>
                    <a:pt x="2" y="49"/>
                    <a:pt x="0" y="58"/>
                    <a:pt x="0" y="67"/>
                  </a:cubicBezTo>
                  <a:cubicBezTo>
                    <a:pt x="0" y="76"/>
                    <a:pt x="2" y="85"/>
                    <a:pt x="5" y="93"/>
                  </a:cubicBezTo>
                  <a:cubicBezTo>
                    <a:pt x="9" y="101"/>
                    <a:pt x="14" y="108"/>
                    <a:pt x="20" y="114"/>
                  </a:cubicBezTo>
                  <a:cubicBezTo>
                    <a:pt x="26" y="120"/>
                    <a:pt x="33" y="125"/>
                    <a:pt x="41" y="128"/>
                  </a:cubicBezTo>
                  <a:cubicBezTo>
                    <a:pt x="49" y="132"/>
                    <a:pt x="58" y="133"/>
                    <a:pt x="67" y="133"/>
                  </a:cubicBezTo>
                  <a:cubicBezTo>
                    <a:pt x="76" y="133"/>
                    <a:pt x="85" y="132"/>
                    <a:pt x="93" y="128"/>
                  </a:cubicBezTo>
                  <a:cubicBezTo>
                    <a:pt x="101" y="125"/>
                    <a:pt x="108" y="120"/>
                    <a:pt x="114" y="114"/>
                  </a:cubicBezTo>
                  <a:cubicBezTo>
                    <a:pt x="120" y="108"/>
                    <a:pt x="125" y="101"/>
                    <a:pt x="128" y="93"/>
                  </a:cubicBezTo>
                  <a:cubicBezTo>
                    <a:pt x="132" y="85"/>
                    <a:pt x="134" y="76"/>
                    <a:pt x="134" y="67"/>
                  </a:cubicBezTo>
                  <a:cubicBezTo>
                    <a:pt x="134" y="58"/>
                    <a:pt x="132" y="49"/>
                    <a:pt x="128" y="41"/>
                  </a:cubicBezTo>
                  <a:cubicBezTo>
                    <a:pt x="125" y="33"/>
                    <a:pt x="120" y="26"/>
                    <a:pt x="114" y="20"/>
                  </a:cubicBezTo>
                  <a:close/>
                </a:path>
              </a:pathLst>
            </a:custGeom>
            <a:grpFill/>
            <a:ln w="0">
              <a:noFill/>
              <a:prstDash val="solid"/>
              <a:round/>
              <a:headEnd/>
              <a:tailEn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C3C41"/>
                </a:solidFill>
                <a:effectLst/>
                <a:uLnTx/>
                <a:uFillTx/>
                <a:latin typeface="Segoe UI"/>
                <a:ea typeface="+mn-ea"/>
                <a:cs typeface="+mn-cs"/>
              </a:endParaRPr>
            </a:p>
          </p:txBody>
        </p:sp>
        <p:sp>
          <p:nvSpPr>
            <p:cNvPr id="177" name="Freeform 186">
              <a:extLst>
                <a:ext uri="{FF2B5EF4-FFF2-40B4-BE49-F238E27FC236}">
                  <a16:creationId xmlns:a16="http://schemas.microsoft.com/office/drawing/2014/main" id="{A32ABF3E-19B0-467D-A44C-BF5938D986F0}"/>
                </a:ext>
              </a:extLst>
            </p:cNvPr>
            <p:cNvSpPr>
              <a:spLocks/>
            </p:cNvSpPr>
            <p:nvPr/>
          </p:nvSpPr>
          <p:spPr bwMode="auto">
            <a:xfrm>
              <a:off x="4174" y="2754"/>
              <a:ext cx="206" cy="133"/>
            </a:xfrm>
            <a:custGeom>
              <a:avLst/>
              <a:gdLst>
                <a:gd name="T0" fmla="*/ 331 w 331"/>
                <a:gd name="T1" fmla="*/ 198 h 215"/>
                <a:gd name="T2" fmla="*/ 331 w 331"/>
                <a:gd name="T3" fmla="*/ 198 h 215"/>
                <a:gd name="T4" fmla="*/ 309 w 331"/>
                <a:gd name="T5" fmla="*/ 190 h 215"/>
                <a:gd name="T6" fmla="*/ 286 w 331"/>
                <a:gd name="T7" fmla="*/ 187 h 215"/>
                <a:gd name="T8" fmla="*/ 269 w 331"/>
                <a:gd name="T9" fmla="*/ 189 h 215"/>
                <a:gd name="T10" fmla="*/ 249 w 331"/>
                <a:gd name="T11" fmla="*/ 194 h 215"/>
                <a:gd name="T12" fmla="*/ 231 w 331"/>
                <a:gd name="T13" fmla="*/ 203 h 215"/>
                <a:gd name="T14" fmla="*/ 219 w 331"/>
                <a:gd name="T15" fmla="*/ 215 h 215"/>
                <a:gd name="T16" fmla="*/ 219 w 331"/>
                <a:gd name="T17" fmla="*/ 160 h 215"/>
                <a:gd name="T18" fmla="*/ 113 w 331"/>
                <a:gd name="T19" fmla="*/ 160 h 215"/>
                <a:gd name="T20" fmla="*/ 113 w 331"/>
                <a:gd name="T21" fmla="*/ 215 h 215"/>
                <a:gd name="T22" fmla="*/ 101 w 331"/>
                <a:gd name="T23" fmla="*/ 203 h 215"/>
                <a:gd name="T24" fmla="*/ 82 w 331"/>
                <a:gd name="T25" fmla="*/ 194 h 215"/>
                <a:gd name="T26" fmla="*/ 63 w 331"/>
                <a:gd name="T27" fmla="*/ 189 h 215"/>
                <a:gd name="T28" fmla="*/ 46 w 331"/>
                <a:gd name="T29" fmla="*/ 187 h 215"/>
                <a:gd name="T30" fmla="*/ 23 w 331"/>
                <a:gd name="T31" fmla="*/ 190 h 215"/>
                <a:gd name="T32" fmla="*/ 0 w 331"/>
                <a:gd name="T33" fmla="*/ 198 h 215"/>
                <a:gd name="T34" fmla="*/ 61 w 331"/>
                <a:gd name="T35" fmla="*/ 18 h 215"/>
                <a:gd name="T36" fmla="*/ 71 w 331"/>
                <a:gd name="T37" fmla="*/ 5 h 215"/>
                <a:gd name="T38" fmla="*/ 86 w 331"/>
                <a:gd name="T39" fmla="*/ 0 h 215"/>
                <a:gd name="T40" fmla="*/ 96 w 331"/>
                <a:gd name="T41" fmla="*/ 2 h 215"/>
                <a:gd name="T42" fmla="*/ 105 w 331"/>
                <a:gd name="T43" fmla="*/ 8 h 215"/>
                <a:gd name="T44" fmla="*/ 110 w 331"/>
                <a:gd name="T45" fmla="*/ 16 h 215"/>
                <a:gd name="T46" fmla="*/ 113 w 331"/>
                <a:gd name="T47" fmla="*/ 27 h 215"/>
                <a:gd name="T48" fmla="*/ 113 w 331"/>
                <a:gd name="T49" fmla="*/ 107 h 215"/>
                <a:gd name="T50" fmla="*/ 219 w 331"/>
                <a:gd name="T51" fmla="*/ 107 h 215"/>
                <a:gd name="T52" fmla="*/ 219 w 331"/>
                <a:gd name="T53" fmla="*/ 27 h 215"/>
                <a:gd name="T54" fmla="*/ 221 w 331"/>
                <a:gd name="T55" fmla="*/ 16 h 215"/>
                <a:gd name="T56" fmla="*/ 227 w 331"/>
                <a:gd name="T57" fmla="*/ 8 h 215"/>
                <a:gd name="T58" fmla="*/ 235 w 331"/>
                <a:gd name="T59" fmla="*/ 2 h 215"/>
                <a:gd name="T60" fmla="*/ 246 w 331"/>
                <a:gd name="T61" fmla="*/ 0 h 215"/>
                <a:gd name="T62" fmla="*/ 261 w 331"/>
                <a:gd name="T63" fmla="*/ 5 h 215"/>
                <a:gd name="T64" fmla="*/ 271 w 331"/>
                <a:gd name="T65" fmla="*/ 18 h 215"/>
                <a:gd name="T66" fmla="*/ 331 w 331"/>
                <a:gd name="T67" fmla="*/ 198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1" h="215">
                  <a:moveTo>
                    <a:pt x="331" y="198"/>
                  </a:moveTo>
                  <a:lnTo>
                    <a:pt x="331" y="198"/>
                  </a:lnTo>
                  <a:cubicBezTo>
                    <a:pt x="324" y="194"/>
                    <a:pt x="317" y="192"/>
                    <a:pt x="309" y="190"/>
                  </a:cubicBezTo>
                  <a:cubicBezTo>
                    <a:pt x="302" y="188"/>
                    <a:pt x="294" y="187"/>
                    <a:pt x="286" y="187"/>
                  </a:cubicBezTo>
                  <a:cubicBezTo>
                    <a:pt x="281" y="187"/>
                    <a:pt x="276" y="187"/>
                    <a:pt x="269" y="189"/>
                  </a:cubicBezTo>
                  <a:cubicBezTo>
                    <a:pt x="263" y="190"/>
                    <a:pt x="256" y="192"/>
                    <a:pt x="249" y="194"/>
                  </a:cubicBezTo>
                  <a:cubicBezTo>
                    <a:pt x="243" y="197"/>
                    <a:pt x="237" y="199"/>
                    <a:pt x="231" y="203"/>
                  </a:cubicBezTo>
                  <a:cubicBezTo>
                    <a:pt x="226" y="206"/>
                    <a:pt x="222" y="210"/>
                    <a:pt x="219" y="215"/>
                  </a:cubicBezTo>
                  <a:lnTo>
                    <a:pt x="219" y="160"/>
                  </a:lnTo>
                  <a:lnTo>
                    <a:pt x="113" y="160"/>
                  </a:lnTo>
                  <a:lnTo>
                    <a:pt x="113" y="215"/>
                  </a:lnTo>
                  <a:cubicBezTo>
                    <a:pt x="110" y="210"/>
                    <a:pt x="106" y="206"/>
                    <a:pt x="101" y="203"/>
                  </a:cubicBezTo>
                  <a:cubicBezTo>
                    <a:pt x="95" y="199"/>
                    <a:pt x="89" y="197"/>
                    <a:pt x="82" y="194"/>
                  </a:cubicBezTo>
                  <a:cubicBezTo>
                    <a:pt x="76" y="192"/>
                    <a:pt x="69" y="190"/>
                    <a:pt x="63" y="189"/>
                  </a:cubicBezTo>
                  <a:cubicBezTo>
                    <a:pt x="56" y="187"/>
                    <a:pt x="50" y="187"/>
                    <a:pt x="46" y="187"/>
                  </a:cubicBezTo>
                  <a:cubicBezTo>
                    <a:pt x="38" y="187"/>
                    <a:pt x="30" y="188"/>
                    <a:pt x="23" y="190"/>
                  </a:cubicBezTo>
                  <a:cubicBezTo>
                    <a:pt x="15" y="192"/>
                    <a:pt x="8" y="194"/>
                    <a:pt x="0" y="198"/>
                  </a:cubicBezTo>
                  <a:lnTo>
                    <a:pt x="61" y="18"/>
                  </a:lnTo>
                  <a:cubicBezTo>
                    <a:pt x="63" y="13"/>
                    <a:pt x="66" y="8"/>
                    <a:pt x="71" y="5"/>
                  </a:cubicBezTo>
                  <a:cubicBezTo>
                    <a:pt x="75" y="2"/>
                    <a:pt x="80" y="0"/>
                    <a:pt x="86" y="0"/>
                  </a:cubicBezTo>
                  <a:cubicBezTo>
                    <a:pt x="90" y="0"/>
                    <a:pt x="93" y="1"/>
                    <a:pt x="96" y="2"/>
                  </a:cubicBezTo>
                  <a:cubicBezTo>
                    <a:pt x="99" y="3"/>
                    <a:pt x="102" y="5"/>
                    <a:pt x="105" y="8"/>
                  </a:cubicBezTo>
                  <a:cubicBezTo>
                    <a:pt x="107" y="10"/>
                    <a:pt x="109" y="13"/>
                    <a:pt x="110" y="16"/>
                  </a:cubicBezTo>
                  <a:cubicBezTo>
                    <a:pt x="112" y="19"/>
                    <a:pt x="113" y="23"/>
                    <a:pt x="113" y="27"/>
                  </a:cubicBezTo>
                  <a:lnTo>
                    <a:pt x="113" y="107"/>
                  </a:lnTo>
                  <a:lnTo>
                    <a:pt x="219" y="107"/>
                  </a:lnTo>
                  <a:lnTo>
                    <a:pt x="219" y="27"/>
                  </a:lnTo>
                  <a:cubicBezTo>
                    <a:pt x="219" y="23"/>
                    <a:pt x="220" y="19"/>
                    <a:pt x="221" y="16"/>
                  </a:cubicBezTo>
                  <a:cubicBezTo>
                    <a:pt x="223" y="13"/>
                    <a:pt x="225" y="10"/>
                    <a:pt x="227" y="8"/>
                  </a:cubicBezTo>
                  <a:cubicBezTo>
                    <a:pt x="229" y="5"/>
                    <a:pt x="232" y="3"/>
                    <a:pt x="235" y="2"/>
                  </a:cubicBezTo>
                  <a:cubicBezTo>
                    <a:pt x="239" y="1"/>
                    <a:pt x="242" y="0"/>
                    <a:pt x="246" y="0"/>
                  </a:cubicBezTo>
                  <a:cubicBezTo>
                    <a:pt x="251" y="0"/>
                    <a:pt x="256" y="2"/>
                    <a:pt x="261" y="5"/>
                  </a:cubicBezTo>
                  <a:cubicBezTo>
                    <a:pt x="266" y="8"/>
                    <a:pt x="269" y="13"/>
                    <a:pt x="271" y="18"/>
                  </a:cubicBezTo>
                  <a:lnTo>
                    <a:pt x="331" y="198"/>
                  </a:lnTo>
                  <a:close/>
                </a:path>
              </a:pathLst>
            </a:custGeom>
            <a:grpFill/>
            <a:ln w="0">
              <a:noFill/>
              <a:prstDash val="solid"/>
              <a:round/>
              <a:headEnd/>
              <a:tailEn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C3C41"/>
                </a:solidFill>
                <a:effectLst/>
                <a:uLnTx/>
                <a:uFillTx/>
                <a:latin typeface="Segoe UI"/>
                <a:ea typeface="+mn-ea"/>
                <a:cs typeface="+mn-cs"/>
              </a:endParaRPr>
            </a:p>
          </p:txBody>
        </p:sp>
        <p:sp>
          <p:nvSpPr>
            <p:cNvPr id="178" name="Freeform 187">
              <a:extLst>
                <a:ext uri="{FF2B5EF4-FFF2-40B4-BE49-F238E27FC236}">
                  <a16:creationId xmlns:a16="http://schemas.microsoft.com/office/drawing/2014/main" id="{7CA652A5-8F60-4B02-885F-C92D91C7438F}"/>
                </a:ext>
              </a:extLst>
            </p:cNvPr>
            <p:cNvSpPr>
              <a:spLocks/>
            </p:cNvSpPr>
            <p:nvPr/>
          </p:nvSpPr>
          <p:spPr bwMode="auto">
            <a:xfrm>
              <a:off x="4310" y="2886"/>
              <a:ext cx="83" cy="83"/>
            </a:xfrm>
            <a:custGeom>
              <a:avLst/>
              <a:gdLst>
                <a:gd name="T0" fmla="*/ 128 w 133"/>
                <a:gd name="T1" fmla="*/ 41 h 133"/>
                <a:gd name="T2" fmla="*/ 128 w 133"/>
                <a:gd name="T3" fmla="*/ 41 h 133"/>
                <a:gd name="T4" fmla="*/ 114 w 133"/>
                <a:gd name="T5" fmla="*/ 20 h 133"/>
                <a:gd name="T6" fmla="*/ 93 w 133"/>
                <a:gd name="T7" fmla="*/ 5 h 133"/>
                <a:gd name="T8" fmla="*/ 67 w 133"/>
                <a:gd name="T9" fmla="*/ 0 h 133"/>
                <a:gd name="T10" fmla="*/ 41 w 133"/>
                <a:gd name="T11" fmla="*/ 5 h 133"/>
                <a:gd name="T12" fmla="*/ 20 w 133"/>
                <a:gd name="T13" fmla="*/ 20 h 133"/>
                <a:gd name="T14" fmla="*/ 5 w 133"/>
                <a:gd name="T15" fmla="*/ 41 h 133"/>
                <a:gd name="T16" fmla="*/ 0 w 133"/>
                <a:gd name="T17" fmla="*/ 67 h 133"/>
                <a:gd name="T18" fmla="*/ 5 w 133"/>
                <a:gd name="T19" fmla="*/ 93 h 133"/>
                <a:gd name="T20" fmla="*/ 20 w 133"/>
                <a:gd name="T21" fmla="*/ 114 h 133"/>
                <a:gd name="T22" fmla="*/ 41 w 133"/>
                <a:gd name="T23" fmla="*/ 128 h 133"/>
                <a:gd name="T24" fmla="*/ 67 w 133"/>
                <a:gd name="T25" fmla="*/ 133 h 133"/>
                <a:gd name="T26" fmla="*/ 93 w 133"/>
                <a:gd name="T27" fmla="*/ 128 h 133"/>
                <a:gd name="T28" fmla="*/ 114 w 133"/>
                <a:gd name="T29" fmla="*/ 114 h 133"/>
                <a:gd name="T30" fmla="*/ 128 w 133"/>
                <a:gd name="T31" fmla="*/ 93 h 133"/>
                <a:gd name="T32" fmla="*/ 133 w 133"/>
                <a:gd name="T33" fmla="*/ 67 h 133"/>
                <a:gd name="T34" fmla="*/ 128 w 133"/>
                <a:gd name="T35" fmla="*/ 41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3" h="133">
                  <a:moveTo>
                    <a:pt x="128" y="41"/>
                  </a:moveTo>
                  <a:lnTo>
                    <a:pt x="128" y="41"/>
                  </a:lnTo>
                  <a:cubicBezTo>
                    <a:pt x="125" y="33"/>
                    <a:pt x="120" y="26"/>
                    <a:pt x="114" y="20"/>
                  </a:cubicBezTo>
                  <a:cubicBezTo>
                    <a:pt x="108" y="14"/>
                    <a:pt x="101" y="9"/>
                    <a:pt x="93" y="5"/>
                  </a:cubicBezTo>
                  <a:cubicBezTo>
                    <a:pt x="85" y="2"/>
                    <a:pt x="76" y="0"/>
                    <a:pt x="67" y="0"/>
                  </a:cubicBezTo>
                  <a:cubicBezTo>
                    <a:pt x="58" y="0"/>
                    <a:pt x="49" y="2"/>
                    <a:pt x="41" y="5"/>
                  </a:cubicBezTo>
                  <a:cubicBezTo>
                    <a:pt x="33" y="9"/>
                    <a:pt x="26" y="14"/>
                    <a:pt x="20" y="20"/>
                  </a:cubicBezTo>
                  <a:cubicBezTo>
                    <a:pt x="14" y="26"/>
                    <a:pt x="9" y="33"/>
                    <a:pt x="5" y="41"/>
                  </a:cubicBezTo>
                  <a:cubicBezTo>
                    <a:pt x="2" y="49"/>
                    <a:pt x="0" y="58"/>
                    <a:pt x="0" y="67"/>
                  </a:cubicBezTo>
                  <a:cubicBezTo>
                    <a:pt x="0" y="76"/>
                    <a:pt x="2" y="85"/>
                    <a:pt x="5" y="93"/>
                  </a:cubicBezTo>
                  <a:cubicBezTo>
                    <a:pt x="9" y="101"/>
                    <a:pt x="14" y="108"/>
                    <a:pt x="20" y="114"/>
                  </a:cubicBezTo>
                  <a:cubicBezTo>
                    <a:pt x="26" y="120"/>
                    <a:pt x="33" y="125"/>
                    <a:pt x="41" y="128"/>
                  </a:cubicBezTo>
                  <a:cubicBezTo>
                    <a:pt x="49" y="132"/>
                    <a:pt x="58" y="133"/>
                    <a:pt x="67" y="133"/>
                  </a:cubicBezTo>
                  <a:cubicBezTo>
                    <a:pt x="76" y="133"/>
                    <a:pt x="85" y="132"/>
                    <a:pt x="93" y="128"/>
                  </a:cubicBezTo>
                  <a:cubicBezTo>
                    <a:pt x="101" y="125"/>
                    <a:pt x="108" y="120"/>
                    <a:pt x="114" y="114"/>
                  </a:cubicBezTo>
                  <a:cubicBezTo>
                    <a:pt x="120" y="108"/>
                    <a:pt x="125" y="101"/>
                    <a:pt x="128" y="93"/>
                  </a:cubicBezTo>
                  <a:cubicBezTo>
                    <a:pt x="132" y="85"/>
                    <a:pt x="133" y="76"/>
                    <a:pt x="133" y="67"/>
                  </a:cubicBezTo>
                  <a:cubicBezTo>
                    <a:pt x="133" y="58"/>
                    <a:pt x="132" y="49"/>
                    <a:pt x="128" y="41"/>
                  </a:cubicBezTo>
                  <a:close/>
                </a:path>
              </a:pathLst>
            </a:custGeom>
            <a:grpFill/>
            <a:ln w="0">
              <a:noFill/>
              <a:prstDash val="solid"/>
              <a:round/>
              <a:headEnd/>
              <a:tailEn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C3C41"/>
                </a:solidFill>
                <a:effectLst/>
                <a:uLnTx/>
                <a:uFillTx/>
                <a:latin typeface="Segoe UI"/>
                <a:ea typeface="+mn-ea"/>
                <a:cs typeface="+mn-cs"/>
              </a:endParaRPr>
            </a:p>
          </p:txBody>
        </p:sp>
      </p:grpSp>
      <p:sp>
        <p:nvSpPr>
          <p:cNvPr id="183" name="Oval 182">
            <a:extLst>
              <a:ext uri="{FF2B5EF4-FFF2-40B4-BE49-F238E27FC236}">
                <a16:creationId xmlns:a16="http://schemas.microsoft.com/office/drawing/2014/main" id="{562B44BB-E1F7-4A05-97E1-3B00A79CA4FD}"/>
              </a:ext>
            </a:extLst>
          </p:cNvPr>
          <p:cNvSpPr/>
          <p:nvPr/>
        </p:nvSpPr>
        <p:spPr bwMode="auto">
          <a:xfrm>
            <a:off x="10176543" y="3473568"/>
            <a:ext cx="764148" cy="766162"/>
          </a:xfrm>
          <a:prstGeom prst="ellipse">
            <a:avLst/>
          </a:prstGeom>
          <a:solidFill>
            <a:srgbClr val="0080C9"/>
          </a:solidFill>
          <a:ln w="28575" cap="flat" cmpd="sng" algn="ctr">
            <a:solidFill>
              <a:schemeClr val="bg1"/>
            </a:solidFill>
            <a:prstDash val="solid"/>
            <a:miter lim="800000"/>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3751" rtl="0" eaLnBrk="1" fontAlgn="base" latinLnBrk="0" hangingPunct="1">
              <a:lnSpc>
                <a:spcPct val="95000"/>
              </a:lnSpc>
              <a:spcBef>
                <a:spcPct val="0"/>
              </a:spcBef>
              <a:spcAft>
                <a:spcPct val="0"/>
              </a:spcAft>
              <a:buClrTx/>
              <a:buSzTx/>
              <a:buFontTx/>
              <a:buNone/>
              <a:tabLst/>
              <a:defRPr/>
            </a:pPr>
            <a:endParaRPr kumimoji="0" lang="en-US" sz="784" b="0" i="0" u="none" strike="noStrike" kern="0" cap="none" spc="49" normalizeH="0" baseline="0" noProof="0" dirty="0">
              <a:ln>
                <a:noFill/>
              </a:ln>
              <a:solidFill>
                <a:srgbClr val="FFFFFF"/>
              </a:solidFill>
              <a:effectLst/>
              <a:uLnTx/>
              <a:uFillTx/>
              <a:latin typeface="Segoe UI"/>
              <a:ea typeface="+mn-ea"/>
              <a:cs typeface="Segoe UI" panose="020B0502040204020203" pitchFamily="34" charset="0"/>
            </a:endParaRPr>
          </a:p>
        </p:txBody>
      </p:sp>
      <p:grpSp>
        <p:nvGrpSpPr>
          <p:cNvPr id="192" name="Group 161">
            <a:extLst>
              <a:ext uri="{FF2B5EF4-FFF2-40B4-BE49-F238E27FC236}">
                <a16:creationId xmlns:a16="http://schemas.microsoft.com/office/drawing/2014/main" id="{3406BD9D-3C13-4776-97BE-E808501D2326}"/>
              </a:ext>
            </a:extLst>
          </p:cNvPr>
          <p:cNvGrpSpPr>
            <a:grpSpLocks noChangeAspect="1"/>
          </p:cNvGrpSpPr>
          <p:nvPr/>
        </p:nvGrpSpPr>
        <p:grpSpPr bwMode="auto">
          <a:xfrm>
            <a:off x="10278648" y="3614987"/>
            <a:ext cx="495496" cy="303014"/>
            <a:chOff x="5010" y="2147"/>
            <a:chExt cx="260" cy="159"/>
          </a:xfrm>
          <a:solidFill>
            <a:schemeClr val="bg1"/>
          </a:solidFill>
        </p:grpSpPr>
        <p:sp>
          <p:nvSpPr>
            <p:cNvPr id="193" name="Freeform 162">
              <a:extLst>
                <a:ext uri="{FF2B5EF4-FFF2-40B4-BE49-F238E27FC236}">
                  <a16:creationId xmlns:a16="http://schemas.microsoft.com/office/drawing/2014/main" id="{C2F2AA99-3999-4008-B14F-4CAF5F7FE75B}"/>
                </a:ext>
              </a:extLst>
            </p:cNvPr>
            <p:cNvSpPr>
              <a:spLocks/>
            </p:cNvSpPr>
            <p:nvPr/>
          </p:nvSpPr>
          <p:spPr bwMode="auto">
            <a:xfrm>
              <a:off x="5010" y="2147"/>
              <a:ext cx="204" cy="147"/>
            </a:xfrm>
            <a:custGeom>
              <a:avLst/>
              <a:gdLst>
                <a:gd name="T0" fmla="*/ 35 w 329"/>
                <a:gd name="T1" fmla="*/ 124 h 236"/>
                <a:gd name="T2" fmla="*/ 35 w 329"/>
                <a:gd name="T3" fmla="*/ 124 h 236"/>
                <a:gd name="T4" fmla="*/ 9 w 329"/>
                <a:gd name="T5" fmla="*/ 146 h 236"/>
                <a:gd name="T6" fmla="*/ 0 w 329"/>
                <a:gd name="T7" fmla="*/ 179 h 236"/>
                <a:gd name="T8" fmla="*/ 5 w 329"/>
                <a:gd name="T9" fmla="*/ 201 h 236"/>
                <a:gd name="T10" fmla="*/ 17 w 329"/>
                <a:gd name="T11" fmla="*/ 219 h 236"/>
                <a:gd name="T12" fmla="*/ 36 w 329"/>
                <a:gd name="T13" fmla="*/ 232 h 236"/>
                <a:gd name="T14" fmla="*/ 57 w 329"/>
                <a:gd name="T15" fmla="*/ 236 h 236"/>
                <a:gd name="T16" fmla="*/ 85 w 329"/>
                <a:gd name="T17" fmla="*/ 236 h 236"/>
                <a:gd name="T18" fmla="*/ 80 w 329"/>
                <a:gd name="T19" fmla="*/ 219 h 236"/>
                <a:gd name="T20" fmla="*/ 79 w 329"/>
                <a:gd name="T21" fmla="*/ 202 h 236"/>
                <a:gd name="T22" fmla="*/ 83 w 329"/>
                <a:gd name="T23" fmla="*/ 176 h 236"/>
                <a:gd name="T24" fmla="*/ 96 w 329"/>
                <a:gd name="T25" fmla="*/ 155 h 236"/>
                <a:gd name="T26" fmla="*/ 115 w 329"/>
                <a:gd name="T27" fmla="*/ 139 h 236"/>
                <a:gd name="T28" fmla="*/ 140 w 329"/>
                <a:gd name="T29" fmla="*/ 130 h 236"/>
                <a:gd name="T30" fmla="*/ 140 w 329"/>
                <a:gd name="T31" fmla="*/ 130 h 236"/>
                <a:gd name="T32" fmla="*/ 153 w 329"/>
                <a:gd name="T33" fmla="*/ 100 h 236"/>
                <a:gd name="T34" fmla="*/ 174 w 329"/>
                <a:gd name="T35" fmla="*/ 76 h 236"/>
                <a:gd name="T36" fmla="*/ 201 w 329"/>
                <a:gd name="T37" fmla="*/ 61 h 236"/>
                <a:gd name="T38" fmla="*/ 233 w 329"/>
                <a:gd name="T39" fmla="*/ 55 h 236"/>
                <a:gd name="T40" fmla="*/ 252 w 329"/>
                <a:gd name="T41" fmla="*/ 58 h 236"/>
                <a:gd name="T42" fmla="*/ 270 w 329"/>
                <a:gd name="T43" fmla="*/ 64 h 236"/>
                <a:gd name="T44" fmla="*/ 286 w 329"/>
                <a:gd name="T45" fmla="*/ 74 h 236"/>
                <a:gd name="T46" fmla="*/ 299 w 329"/>
                <a:gd name="T47" fmla="*/ 89 h 236"/>
                <a:gd name="T48" fmla="*/ 314 w 329"/>
                <a:gd name="T49" fmla="*/ 83 h 236"/>
                <a:gd name="T50" fmla="*/ 329 w 329"/>
                <a:gd name="T51" fmla="*/ 82 h 236"/>
                <a:gd name="T52" fmla="*/ 319 w 329"/>
                <a:gd name="T53" fmla="*/ 50 h 236"/>
                <a:gd name="T54" fmla="*/ 298 w 329"/>
                <a:gd name="T55" fmla="*/ 24 h 236"/>
                <a:gd name="T56" fmla="*/ 269 w 329"/>
                <a:gd name="T57" fmla="*/ 6 h 236"/>
                <a:gd name="T58" fmla="*/ 235 w 329"/>
                <a:gd name="T59" fmla="*/ 0 h 236"/>
                <a:gd name="T60" fmla="*/ 211 w 329"/>
                <a:gd name="T61" fmla="*/ 3 h 236"/>
                <a:gd name="T62" fmla="*/ 190 w 329"/>
                <a:gd name="T63" fmla="*/ 13 h 236"/>
                <a:gd name="T64" fmla="*/ 171 w 329"/>
                <a:gd name="T65" fmla="*/ 28 h 236"/>
                <a:gd name="T66" fmla="*/ 157 w 329"/>
                <a:gd name="T67" fmla="*/ 47 h 236"/>
                <a:gd name="T68" fmla="*/ 149 w 329"/>
                <a:gd name="T69" fmla="*/ 44 h 236"/>
                <a:gd name="T70" fmla="*/ 140 w 329"/>
                <a:gd name="T71" fmla="*/ 41 h 236"/>
                <a:gd name="T72" fmla="*/ 131 w 329"/>
                <a:gd name="T73" fmla="*/ 39 h 236"/>
                <a:gd name="T74" fmla="*/ 123 w 329"/>
                <a:gd name="T75" fmla="*/ 38 h 236"/>
                <a:gd name="T76" fmla="*/ 95 w 329"/>
                <a:gd name="T77" fmla="*/ 44 h 236"/>
                <a:gd name="T78" fmla="*/ 72 w 329"/>
                <a:gd name="T79" fmla="*/ 60 h 236"/>
                <a:gd name="T80" fmla="*/ 57 w 329"/>
                <a:gd name="T81" fmla="*/ 84 h 236"/>
                <a:gd name="T82" fmla="*/ 52 w 329"/>
                <a:gd name="T83" fmla="*/ 112 h 236"/>
                <a:gd name="T84" fmla="*/ 52 w 329"/>
                <a:gd name="T85" fmla="*/ 116 h 236"/>
                <a:gd name="T86" fmla="*/ 52 w 329"/>
                <a:gd name="T87" fmla="*/ 120 h 236"/>
                <a:gd name="T88" fmla="*/ 43 w 329"/>
                <a:gd name="T89" fmla="*/ 121 h 236"/>
                <a:gd name="T90" fmla="*/ 35 w 329"/>
                <a:gd name="T91" fmla="*/ 124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9" h="236">
                  <a:moveTo>
                    <a:pt x="35" y="124"/>
                  </a:moveTo>
                  <a:lnTo>
                    <a:pt x="35" y="124"/>
                  </a:lnTo>
                  <a:cubicBezTo>
                    <a:pt x="23" y="129"/>
                    <a:pt x="14" y="136"/>
                    <a:pt x="9" y="146"/>
                  </a:cubicBezTo>
                  <a:cubicBezTo>
                    <a:pt x="3" y="155"/>
                    <a:pt x="0" y="166"/>
                    <a:pt x="0" y="179"/>
                  </a:cubicBezTo>
                  <a:cubicBezTo>
                    <a:pt x="0" y="186"/>
                    <a:pt x="2" y="194"/>
                    <a:pt x="5" y="201"/>
                  </a:cubicBezTo>
                  <a:cubicBezTo>
                    <a:pt x="8" y="207"/>
                    <a:pt x="12" y="214"/>
                    <a:pt x="17" y="219"/>
                  </a:cubicBezTo>
                  <a:cubicBezTo>
                    <a:pt x="23" y="224"/>
                    <a:pt x="29" y="228"/>
                    <a:pt x="36" y="232"/>
                  </a:cubicBezTo>
                  <a:cubicBezTo>
                    <a:pt x="43" y="235"/>
                    <a:pt x="50" y="236"/>
                    <a:pt x="57" y="236"/>
                  </a:cubicBezTo>
                  <a:lnTo>
                    <a:pt x="85" y="236"/>
                  </a:lnTo>
                  <a:cubicBezTo>
                    <a:pt x="83" y="231"/>
                    <a:pt x="81" y="225"/>
                    <a:pt x="80" y="219"/>
                  </a:cubicBezTo>
                  <a:cubicBezTo>
                    <a:pt x="79" y="214"/>
                    <a:pt x="79" y="208"/>
                    <a:pt x="79" y="202"/>
                  </a:cubicBezTo>
                  <a:cubicBezTo>
                    <a:pt x="79" y="192"/>
                    <a:pt x="80" y="184"/>
                    <a:pt x="83" y="176"/>
                  </a:cubicBezTo>
                  <a:cubicBezTo>
                    <a:pt x="86" y="168"/>
                    <a:pt x="90" y="161"/>
                    <a:pt x="96" y="155"/>
                  </a:cubicBezTo>
                  <a:cubicBezTo>
                    <a:pt x="101" y="148"/>
                    <a:pt x="108" y="143"/>
                    <a:pt x="115" y="139"/>
                  </a:cubicBezTo>
                  <a:cubicBezTo>
                    <a:pt x="123" y="135"/>
                    <a:pt x="131" y="132"/>
                    <a:pt x="140" y="130"/>
                  </a:cubicBezTo>
                  <a:lnTo>
                    <a:pt x="140" y="130"/>
                  </a:lnTo>
                  <a:cubicBezTo>
                    <a:pt x="143" y="119"/>
                    <a:pt x="147" y="109"/>
                    <a:pt x="153" y="100"/>
                  </a:cubicBezTo>
                  <a:cubicBezTo>
                    <a:pt x="159" y="91"/>
                    <a:pt x="166" y="83"/>
                    <a:pt x="174" y="76"/>
                  </a:cubicBezTo>
                  <a:cubicBezTo>
                    <a:pt x="182" y="70"/>
                    <a:pt x="191" y="65"/>
                    <a:pt x="201" y="61"/>
                  </a:cubicBezTo>
                  <a:cubicBezTo>
                    <a:pt x="211" y="57"/>
                    <a:pt x="222" y="55"/>
                    <a:pt x="233" y="55"/>
                  </a:cubicBezTo>
                  <a:cubicBezTo>
                    <a:pt x="240" y="55"/>
                    <a:pt x="246" y="56"/>
                    <a:pt x="252" y="58"/>
                  </a:cubicBezTo>
                  <a:cubicBezTo>
                    <a:pt x="259" y="59"/>
                    <a:pt x="265" y="61"/>
                    <a:pt x="270" y="64"/>
                  </a:cubicBezTo>
                  <a:cubicBezTo>
                    <a:pt x="276" y="67"/>
                    <a:pt x="281" y="70"/>
                    <a:pt x="286" y="74"/>
                  </a:cubicBezTo>
                  <a:cubicBezTo>
                    <a:pt x="291" y="78"/>
                    <a:pt x="295" y="83"/>
                    <a:pt x="299" y="89"/>
                  </a:cubicBezTo>
                  <a:cubicBezTo>
                    <a:pt x="303" y="86"/>
                    <a:pt x="308" y="84"/>
                    <a:pt x="314" y="83"/>
                  </a:cubicBezTo>
                  <a:cubicBezTo>
                    <a:pt x="319" y="83"/>
                    <a:pt x="324" y="82"/>
                    <a:pt x="329" y="82"/>
                  </a:cubicBezTo>
                  <a:cubicBezTo>
                    <a:pt x="328" y="71"/>
                    <a:pt x="324" y="60"/>
                    <a:pt x="319" y="50"/>
                  </a:cubicBezTo>
                  <a:cubicBezTo>
                    <a:pt x="313" y="40"/>
                    <a:pt x="306" y="31"/>
                    <a:pt x="298" y="24"/>
                  </a:cubicBezTo>
                  <a:cubicBezTo>
                    <a:pt x="289" y="16"/>
                    <a:pt x="280" y="10"/>
                    <a:pt x="269" y="6"/>
                  </a:cubicBezTo>
                  <a:cubicBezTo>
                    <a:pt x="258" y="2"/>
                    <a:pt x="247" y="0"/>
                    <a:pt x="235" y="0"/>
                  </a:cubicBezTo>
                  <a:cubicBezTo>
                    <a:pt x="227" y="0"/>
                    <a:pt x="219" y="1"/>
                    <a:pt x="211" y="3"/>
                  </a:cubicBezTo>
                  <a:cubicBezTo>
                    <a:pt x="204" y="5"/>
                    <a:pt x="196" y="9"/>
                    <a:pt x="190" y="13"/>
                  </a:cubicBezTo>
                  <a:cubicBezTo>
                    <a:pt x="183" y="17"/>
                    <a:pt x="177" y="22"/>
                    <a:pt x="171" y="28"/>
                  </a:cubicBezTo>
                  <a:cubicBezTo>
                    <a:pt x="166" y="34"/>
                    <a:pt x="161" y="40"/>
                    <a:pt x="157" y="47"/>
                  </a:cubicBezTo>
                  <a:cubicBezTo>
                    <a:pt x="155" y="46"/>
                    <a:pt x="152" y="45"/>
                    <a:pt x="149" y="44"/>
                  </a:cubicBezTo>
                  <a:cubicBezTo>
                    <a:pt x="146" y="42"/>
                    <a:pt x="143" y="41"/>
                    <a:pt x="140" y="41"/>
                  </a:cubicBezTo>
                  <a:cubicBezTo>
                    <a:pt x="137" y="40"/>
                    <a:pt x="134" y="39"/>
                    <a:pt x="131" y="39"/>
                  </a:cubicBezTo>
                  <a:cubicBezTo>
                    <a:pt x="128" y="39"/>
                    <a:pt x="125" y="38"/>
                    <a:pt x="123" y="38"/>
                  </a:cubicBezTo>
                  <a:cubicBezTo>
                    <a:pt x="113" y="38"/>
                    <a:pt x="103" y="40"/>
                    <a:pt x="95" y="44"/>
                  </a:cubicBezTo>
                  <a:cubicBezTo>
                    <a:pt x="86" y="48"/>
                    <a:pt x="79" y="54"/>
                    <a:pt x="72" y="60"/>
                  </a:cubicBezTo>
                  <a:cubicBezTo>
                    <a:pt x="66" y="67"/>
                    <a:pt x="61" y="75"/>
                    <a:pt x="57" y="84"/>
                  </a:cubicBezTo>
                  <a:cubicBezTo>
                    <a:pt x="54" y="93"/>
                    <a:pt x="52" y="102"/>
                    <a:pt x="52" y="112"/>
                  </a:cubicBezTo>
                  <a:cubicBezTo>
                    <a:pt x="52" y="113"/>
                    <a:pt x="52" y="114"/>
                    <a:pt x="52" y="116"/>
                  </a:cubicBezTo>
                  <a:cubicBezTo>
                    <a:pt x="52" y="117"/>
                    <a:pt x="52" y="118"/>
                    <a:pt x="52" y="120"/>
                  </a:cubicBezTo>
                  <a:cubicBezTo>
                    <a:pt x="49" y="120"/>
                    <a:pt x="46" y="120"/>
                    <a:pt x="43" y="121"/>
                  </a:cubicBezTo>
                  <a:cubicBezTo>
                    <a:pt x="40" y="122"/>
                    <a:pt x="38" y="123"/>
                    <a:pt x="35" y="124"/>
                  </a:cubicBezTo>
                  <a:close/>
                </a:path>
              </a:pathLst>
            </a:custGeom>
            <a:grpFill/>
            <a:ln w="0">
              <a:noFill/>
              <a:prstDash val="solid"/>
              <a:round/>
              <a:headEnd/>
              <a:tailEn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C3C41"/>
                </a:solidFill>
                <a:effectLst/>
                <a:uLnTx/>
                <a:uFillTx/>
                <a:latin typeface="Segoe UI"/>
                <a:ea typeface="+mn-ea"/>
                <a:cs typeface="+mn-cs"/>
              </a:endParaRPr>
            </a:p>
          </p:txBody>
        </p:sp>
        <p:sp>
          <p:nvSpPr>
            <p:cNvPr id="194" name="Freeform 163">
              <a:extLst>
                <a:ext uri="{FF2B5EF4-FFF2-40B4-BE49-F238E27FC236}">
                  <a16:creationId xmlns:a16="http://schemas.microsoft.com/office/drawing/2014/main" id="{F14F2A29-6C17-493E-BC6A-861C184F259A}"/>
                </a:ext>
              </a:extLst>
            </p:cNvPr>
            <p:cNvSpPr>
              <a:spLocks/>
            </p:cNvSpPr>
            <p:nvPr/>
          </p:nvSpPr>
          <p:spPr bwMode="auto">
            <a:xfrm>
              <a:off x="5076" y="2199"/>
              <a:ext cx="194" cy="107"/>
            </a:xfrm>
            <a:custGeom>
              <a:avLst/>
              <a:gdLst>
                <a:gd name="T0" fmla="*/ 270 w 313"/>
                <a:gd name="T1" fmla="*/ 60 h 172"/>
                <a:gd name="T2" fmla="*/ 270 w 313"/>
                <a:gd name="T3" fmla="*/ 60 h 172"/>
                <a:gd name="T4" fmla="*/ 260 w 313"/>
                <a:gd name="T5" fmla="*/ 43 h 172"/>
                <a:gd name="T6" fmla="*/ 243 w 313"/>
                <a:gd name="T7" fmla="*/ 31 h 172"/>
                <a:gd name="T8" fmla="*/ 207 w 313"/>
                <a:gd name="T9" fmla="*/ 29 h 172"/>
                <a:gd name="T10" fmla="*/ 193 w 313"/>
                <a:gd name="T11" fmla="*/ 34 h 172"/>
                <a:gd name="T12" fmla="*/ 187 w 313"/>
                <a:gd name="T13" fmla="*/ 37 h 172"/>
                <a:gd name="T14" fmla="*/ 183 w 313"/>
                <a:gd name="T15" fmla="*/ 31 h 172"/>
                <a:gd name="T16" fmla="*/ 159 w 313"/>
                <a:gd name="T17" fmla="*/ 8 h 172"/>
                <a:gd name="T18" fmla="*/ 127 w 313"/>
                <a:gd name="T19" fmla="*/ 0 h 172"/>
                <a:gd name="T20" fmla="*/ 108 w 313"/>
                <a:gd name="T21" fmla="*/ 3 h 172"/>
                <a:gd name="T22" fmla="*/ 89 w 313"/>
                <a:gd name="T23" fmla="*/ 11 h 172"/>
                <a:gd name="T24" fmla="*/ 74 w 313"/>
                <a:gd name="T25" fmla="*/ 25 h 172"/>
                <a:gd name="T26" fmla="*/ 63 w 313"/>
                <a:gd name="T27" fmla="*/ 44 h 172"/>
                <a:gd name="T28" fmla="*/ 58 w 313"/>
                <a:gd name="T29" fmla="*/ 65 h 172"/>
                <a:gd name="T30" fmla="*/ 58 w 313"/>
                <a:gd name="T31" fmla="*/ 71 h 172"/>
                <a:gd name="T32" fmla="*/ 51 w 313"/>
                <a:gd name="T33" fmla="*/ 72 h 172"/>
                <a:gd name="T34" fmla="*/ 31 w 313"/>
                <a:gd name="T35" fmla="*/ 75 h 172"/>
                <a:gd name="T36" fmla="*/ 15 w 313"/>
                <a:gd name="T37" fmla="*/ 85 h 172"/>
                <a:gd name="T38" fmla="*/ 4 w 313"/>
                <a:gd name="T39" fmla="*/ 99 h 172"/>
                <a:gd name="T40" fmla="*/ 0 w 313"/>
                <a:gd name="T41" fmla="*/ 118 h 172"/>
                <a:gd name="T42" fmla="*/ 4 w 313"/>
                <a:gd name="T43" fmla="*/ 141 h 172"/>
                <a:gd name="T44" fmla="*/ 14 w 313"/>
                <a:gd name="T45" fmla="*/ 158 h 172"/>
                <a:gd name="T46" fmla="*/ 30 w 313"/>
                <a:gd name="T47" fmla="*/ 168 h 172"/>
                <a:gd name="T48" fmla="*/ 53 w 313"/>
                <a:gd name="T49" fmla="*/ 172 h 172"/>
                <a:gd name="T50" fmla="*/ 279 w 313"/>
                <a:gd name="T51" fmla="*/ 172 h 172"/>
                <a:gd name="T52" fmla="*/ 292 w 313"/>
                <a:gd name="T53" fmla="*/ 169 h 172"/>
                <a:gd name="T54" fmla="*/ 303 w 313"/>
                <a:gd name="T55" fmla="*/ 160 h 172"/>
                <a:gd name="T56" fmla="*/ 311 w 313"/>
                <a:gd name="T57" fmla="*/ 147 h 172"/>
                <a:gd name="T58" fmla="*/ 313 w 313"/>
                <a:gd name="T59" fmla="*/ 133 h 172"/>
                <a:gd name="T60" fmla="*/ 311 w 313"/>
                <a:gd name="T61" fmla="*/ 119 h 172"/>
                <a:gd name="T62" fmla="*/ 304 w 313"/>
                <a:gd name="T63" fmla="*/ 107 h 172"/>
                <a:gd name="T64" fmla="*/ 294 w 313"/>
                <a:gd name="T65" fmla="*/ 98 h 172"/>
                <a:gd name="T66" fmla="*/ 281 w 313"/>
                <a:gd name="T67" fmla="*/ 94 h 172"/>
                <a:gd name="T68" fmla="*/ 273 w 313"/>
                <a:gd name="T69" fmla="*/ 94 h 172"/>
                <a:gd name="T70" fmla="*/ 274 w 313"/>
                <a:gd name="T71" fmla="*/ 82 h 172"/>
                <a:gd name="T72" fmla="*/ 270 w 313"/>
                <a:gd name="T73" fmla="*/ 6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13" h="172">
                  <a:moveTo>
                    <a:pt x="270" y="60"/>
                  </a:moveTo>
                  <a:lnTo>
                    <a:pt x="270" y="60"/>
                  </a:lnTo>
                  <a:cubicBezTo>
                    <a:pt x="268" y="53"/>
                    <a:pt x="264" y="47"/>
                    <a:pt x="260" y="43"/>
                  </a:cubicBezTo>
                  <a:cubicBezTo>
                    <a:pt x="255" y="38"/>
                    <a:pt x="250" y="34"/>
                    <a:pt x="243" y="31"/>
                  </a:cubicBezTo>
                  <a:cubicBezTo>
                    <a:pt x="233" y="27"/>
                    <a:pt x="222" y="25"/>
                    <a:pt x="207" y="29"/>
                  </a:cubicBezTo>
                  <a:cubicBezTo>
                    <a:pt x="201" y="30"/>
                    <a:pt x="197" y="32"/>
                    <a:pt x="193" y="34"/>
                  </a:cubicBezTo>
                  <a:lnTo>
                    <a:pt x="187" y="37"/>
                  </a:lnTo>
                  <a:lnTo>
                    <a:pt x="183" y="31"/>
                  </a:lnTo>
                  <a:cubicBezTo>
                    <a:pt x="176" y="21"/>
                    <a:pt x="168" y="14"/>
                    <a:pt x="159" y="8"/>
                  </a:cubicBezTo>
                  <a:cubicBezTo>
                    <a:pt x="150" y="3"/>
                    <a:pt x="139" y="0"/>
                    <a:pt x="127" y="0"/>
                  </a:cubicBezTo>
                  <a:cubicBezTo>
                    <a:pt x="121" y="0"/>
                    <a:pt x="114" y="1"/>
                    <a:pt x="108" y="3"/>
                  </a:cubicBezTo>
                  <a:cubicBezTo>
                    <a:pt x="101" y="4"/>
                    <a:pt x="94" y="7"/>
                    <a:pt x="89" y="11"/>
                  </a:cubicBezTo>
                  <a:cubicBezTo>
                    <a:pt x="83" y="15"/>
                    <a:pt x="78" y="20"/>
                    <a:pt x="74" y="25"/>
                  </a:cubicBezTo>
                  <a:cubicBezTo>
                    <a:pt x="69" y="31"/>
                    <a:pt x="66" y="37"/>
                    <a:pt x="63" y="44"/>
                  </a:cubicBezTo>
                  <a:cubicBezTo>
                    <a:pt x="60" y="50"/>
                    <a:pt x="59" y="57"/>
                    <a:pt x="58" y="65"/>
                  </a:cubicBezTo>
                  <a:lnTo>
                    <a:pt x="58" y="71"/>
                  </a:lnTo>
                  <a:lnTo>
                    <a:pt x="51" y="72"/>
                  </a:lnTo>
                  <a:cubicBezTo>
                    <a:pt x="44" y="72"/>
                    <a:pt x="37" y="73"/>
                    <a:pt x="31" y="75"/>
                  </a:cubicBezTo>
                  <a:cubicBezTo>
                    <a:pt x="25" y="77"/>
                    <a:pt x="20" y="81"/>
                    <a:pt x="15" y="85"/>
                  </a:cubicBezTo>
                  <a:cubicBezTo>
                    <a:pt x="11" y="89"/>
                    <a:pt x="7" y="93"/>
                    <a:pt x="4" y="99"/>
                  </a:cubicBezTo>
                  <a:cubicBezTo>
                    <a:pt x="2" y="104"/>
                    <a:pt x="0" y="111"/>
                    <a:pt x="0" y="118"/>
                  </a:cubicBezTo>
                  <a:cubicBezTo>
                    <a:pt x="0" y="127"/>
                    <a:pt x="2" y="134"/>
                    <a:pt x="4" y="141"/>
                  </a:cubicBezTo>
                  <a:cubicBezTo>
                    <a:pt x="6" y="147"/>
                    <a:pt x="10" y="153"/>
                    <a:pt x="14" y="158"/>
                  </a:cubicBezTo>
                  <a:cubicBezTo>
                    <a:pt x="18" y="162"/>
                    <a:pt x="24" y="166"/>
                    <a:pt x="30" y="168"/>
                  </a:cubicBezTo>
                  <a:cubicBezTo>
                    <a:pt x="37" y="171"/>
                    <a:pt x="44" y="172"/>
                    <a:pt x="53" y="172"/>
                  </a:cubicBezTo>
                  <a:lnTo>
                    <a:pt x="279" y="172"/>
                  </a:lnTo>
                  <a:cubicBezTo>
                    <a:pt x="284" y="172"/>
                    <a:pt x="288" y="171"/>
                    <a:pt x="292" y="169"/>
                  </a:cubicBezTo>
                  <a:cubicBezTo>
                    <a:pt x="296" y="166"/>
                    <a:pt x="300" y="164"/>
                    <a:pt x="303" y="160"/>
                  </a:cubicBezTo>
                  <a:cubicBezTo>
                    <a:pt x="306" y="156"/>
                    <a:pt x="309" y="152"/>
                    <a:pt x="311" y="147"/>
                  </a:cubicBezTo>
                  <a:cubicBezTo>
                    <a:pt x="312" y="143"/>
                    <a:pt x="313" y="138"/>
                    <a:pt x="313" y="133"/>
                  </a:cubicBezTo>
                  <a:cubicBezTo>
                    <a:pt x="313" y="128"/>
                    <a:pt x="312" y="123"/>
                    <a:pt x="311" y="119"/>
                  </a:cubicBezTo>
                  <a:cubicBezTo>
                    <a:pt x="309" y="114"/>
                    <a:pt x="307" y="110"/>
                    <a:pt x="304" y="107"/>
                  </a:cubicBezTo>
                  <a:cubicBezTo>
                    <a:pt x="302" y="103"/>
                    <a:pt x="298" y="100"/>
                    <a:pt x="294" y="98"/>
                  </a:cubicBezTo>
                  <a:cubicBezTo>
                    <a:pt x="290" y="96"/>
                    <a:pt x="286" y="95"/>
                    <a:pt x="281" y="94"/>
                  </a:cubicBezTo>
                  <a:lnTo>
                    <a:pt x="273" y="94"/>
                  </a:lnTo>
                  <a:lnTo>
                    <a:pt x="274" y="82"/>
                  </a:lnTo>
                  <a:cubicBezTo>
                    <a:pt x="274" y="74"/>
                    <a:pt x="273" y="67"/>
                    <a:pt x="270" y="60"/>
                  </a:cubicBezTo>
                  <a:close/>
                </a:path>
              </a:pathLst>
            </a:custGeom>
            <a:grpFill/>
            <a:ln w="0">
              <a:noFill/>
              <a:prstDash val="solid"/>
              <a:round/>
              <a:headEnd/>
              <a:tailEn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C3C41"/>
                </a:solidFill>
                <a:effectLst/>
                <a:uLnTx/>
                <a:uFillTx/>
                <a:latin typeface="Segoe UI"/>
                <a:ea typeface="+mn-ea"/>
                <a:cs typeface="+mn-cs"/>
              </a:endParaRPr>
            </a:p>
          </p:txBody>
        </p:sp>
      </p:grpSp>
      <p:grpSp>
        <p:nvGrpSpPr>
          <p:cNvPr id="179" name="Group 45">
            <a:extLst>
              <a:ext uri="{FF2B5EF4-FFF2-40B4-BE49-F238E27FC236}">
                <a16:creationId xmlns:a16="http://schemas.microsoft.com/office/drawing/2014/main" id="{0333ECA0-B52B-4BCC-8E69-A96E1F4E3ACD}"/>
              </a:ext>
            </a:extLst>
          </p:cNvPr>
          <p:cNvGrpSpPr>
            <a:grpSpLocks noChangeAspect="1"/>
          </p:cNvGrpSpPr>
          <p:nvPr/>
        </p:nvGrpSpPr>
        <p:grpSpPr bwMode="auto">
          <a:xfrm>
            <a:off x="10481228" y="3847100"/>
            <a:ext cx="238088" cy="238088"/>
            <a:chOff x="5876" y="801"/>
            <a:chExt cx="256" cy="256"/>
          </a:xfrm>
        </p:grpSpPr>
        <p:sp>
          <p:nvSpPr>
            <p:cNvPr id="180" name="AutoShape 44">
              <a:extLst>
                <a:ext uri="{FF2B5EF4-FFF2-40B4-BE49-F238E27FC236}">
                  <a16:creationId xmlns:a16="http://schemas.microsoft.com/office/drawing/2014/main" id="{5575B497-D3E7-4299-B102-15BFF2C519FF}"/>
                </a:ext>
              </a:extLst>
            </p:cNvPr>
            <p:cNvSpPr>
              <a:spLocks noChangeAspect="1" noChangeArrowheads="1" noTextEdit="1"/>
            </p:cNvSpPr>
            <p:nvPr/>
          </p:nvSpPr>
          <p:spPr bwMode="auto">
            <a:xfrm>
              <a:off x="5876" y="801"/>
              <a:ext cx="256" cy="25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C3C41"/>
                </a:solidFill>
                <a:effectLst/>
                <a:uLnTx/>
                <a:uFillTx/>
                <a:latin typeface="Segoe UI"/>
                <a:ea typeface="+mn-ea"/>
                <a:cs typeface="+mn-cs"/>
              </a:endParaRPr>
            </a:p>
          </p:txBody>
        </p:sp>
        <p:sp>
          <p:nvSpPr>
            <p:cNvPr id="181" name="Freeform 46">
              <a:extLst>
                <a:ext uri="{FF2B5EF4-FFF2-40B4-BE49-F238E27FC236}">
                  <a16:creationId xmlns:a16="http://schemas.microsoft.com/office/drawing/2014/main" id="{AABCBC80-10B8-4AD2-A731-8E3B21631C5D}"/>
                </a:ext>
              </a:extLst>
            </p:cNvPr>
            <p:cNvSpPr>
              <a:spLocks noEditPoints="1"/>
            </p:cNvSpPr>
            <p:nvPr/>
          </p:nvSpPr>
          <p:spPr bwMode="auto">
            <a:xfrm>
              <a:off x="5876" y="799"/>
              <a:ext cx="264" cy="263"/>
            </a:xfrm>
            <a:custGeom>
              <a:avLst/>
              <a:gdLst>
                <a:gd name="T0" fmla="*/ 285 w 426"/>
                <a:gd name="T1" fmla="*/ 243 h 425"/>
                <a:gd name="T2" fmla="*/ 244 w 426"/>
                <a:gd name="T3" fmla="*/ 285 h 425"/>
                <a:gd name="T4" fmla="*/ 182 w 426"/>
                <a:gd name="T5" fmla="*/ 285 h 425"/>
                <a:gd name="T6" fmla="*/ 140 w 426"/>
                <a:gd name="T7" fmla="*/ 243 h 425"/>
                <a:gd name="T8" fmla="*/ 140 w 426"/>
                <a:gd name="T9" fmla="*/ 181 h 425"/>
                <a:gd name="T10" fmla="*/ 182 w 426"/>
                <a:gd name="T11" fmla="*/ 140 h 425"/>
                <a:gd name="T12" fmla="*/ 244 w 426"/>
                <a:gd name="T13" fmla="*/ 140 h 425"/>
                <a:gd name="T14" fmla="*/ 285 w 426"/>
                <a:gd name="T15" fmla="*/ 181 h 425"/>
                <a:gd name="T16" fmla="*/ 285 w 426"/>
                <a:gd name="T17" fmla="*/ 243 h 425"/>
                <a:gd name="T18" fmla="*/ 372 w 426"/>
                <a:gd name="T19" fmla="*/ 216 h 425"/>
                <a:gd name="T20" fmla="*/ 372 w 426"/>
                <a:gd name="T21" fmla="*/ 208 h 425"/>
                <a:gd name="T22" fmla="*/ 426 w 426"/>
                <a:gd name="T23" fmla="*/ 171 h 425"/>
                <a:gd name="T24" fmla="*/ 331 w 426"/>
                <a:gd name="T25" fmla="*/ 105 h 425"/>
                <a:gd name="T26" fmla="*/ 334 w 426"/>
                <a:gd name="T27" fmla="*/ 32 h 425"/>
                <a:gd name="T28" fmla="*/ 220 w 426"/>
                <a:gd name="T29" fmla="*/ 53 h 425"/>
                <a:gd name="T30" fmla="*/ 213 w 426"/>
                <a:gd name="T31" fmla="*/ 53 h 425"/>
                <a:gd name="T32" fmla="*/ 205 w 426"/>
                <a:gd name="T33" fmla="*/ 53 h 425"/>
                <a:gd name="T34" fmla="*/ 91 w 426"/>
                <a:gd name="T35" fmla="*/ 32 h 425"/>
                <a:gd name="T36" fmla="*/ 95 w 426"/>
                <a:gd name="T37" fmla="*/ 105 h 425"/>
                <a:gd name="T38" fmla="*/ 0 w 426"/>
                <a:gd name="T39" fmla="*/ 171 h 425"/>
                <a:gd name="T40" fmla="*/ 54 w 426"/>
                <a:gd name="T41" fmla="*/ 208 h 425"/>
                <a:gd name="T42" fmla="*/ 54 w 426"/>
                <a:gd name="T43" fmla="*/ 216 h 425"/>
                <a:gd name="T44" fmla="*/ 0 w 426"/>
                <a:gd name="T45" fmla="*/ 253 h 425"/>
                <a:gd name="T46" fmla="*/ 95 w 426"/>
                <a:gd name="T47" fmla="*/ 319 h 425"/>
                <a:gd name="T48" fmla="*/ 91 w 426"/>
                <a:gd name="T49" fmla="*/ 392 h 425"/>
                <a:gd name="T50" fmla="*/ 205 w 426"/>
                <a:gd name="T51" fmla="*/ 371 h 425"/>
                <a:gd name="T52" fmla="*/ 213 w 426"/>
                <a:gd name="T53" fmla="*/ 371 h 425"/>
                <a:gd name="T54" fmla="*/ 220 w 426"/>
                <a:gd name="T55" fmla="*/ 371 h 425"/>
                <a:gd name="T56" fmla="*/ 334 w 426"/>
                <a:gd name="T57" fmla="*/ 392 h 425"/>
                <a:gd name="T58" fmla="*/ 331 w 426"/>
                <a:gd name="T59" fmla="*/ 319 h 425"/>
                <a:gd name="T60" fmla="*/ 426 w 426"/>
                <a:gd name="T61" fmla="*/ 253 h 425"/>
                <a:gd name="T62" fmla="*/ 372 w 426"/>
                <a:gd name="T63" fmla="*/ 216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26" h="425">
                  <a:moveTo>
                    <a:pt x="285" y="243"/>
                  </a:moveTo>
                  <a:lnTo>
                    <a:pt x="285" y="243"/>
                  </a:lnTo>
                  <a:cubicBezTo>
                    <a:pt x="281" y="252"/>
                    <a:pt x="276" y="261"/>
                    <a:pt x="269" y="268"/>
                  </a:cubicBezTo>
                  <a:cubicBezTo>
                    <a:pt x="261" y="275"/>
                    <a:pt x="253" y="281"/>
                    <a:pt x="244" y="285"/>
                  </a:cubicBezTo>
                  <a:cubicBezTo>
                    <a:pt x="234" y="289"/>
                    <a:pt x="224" y="291"/>
                    <a:pt x="213" y="291"/>
                  </a:cubicBezTo>
                  <a:cubicBezTo>
                    <a:pt x="202" y="291"/>
                    <a:pt x="192" y="289"/>
                    <a:pt x="182" y="285"/>
                  </a:cubicBezTo>
                  <a:cubicBezTo>
                    <a:pt x="173" y="281"/>
                    <a:pt x="164" y="275"/>
                    <a:pt x="157" y="268"/>
                  </a:cubicBezTo>
                  <a:cubicBezTo>
                    <a:pt x="150" y="261"/>
                    <a:pt x="144" y="252"/>
                    <a:pt x="140" y="243"/>
                  </a:cubicBezTo>
                  <a:cubicBezTo>
                    <a:pt x="136" y="233"/>
                    <a:pt x="134" y="223"/>
                    <a:pt x="134" y="212"/>
                  </a:cubicBezTo>
                  <a:cubicBezTo>
                    <a:pt x="134" y="201"/>
                    <a:pt x="136" y="191"/>
                    <a:pt x="140" y="181"/>
                  </a:cubicBezTo>
                  <a:cubicBezTo>
                    <a:pt x="144" y="172"/>
                    <a:pt x="150" y="164"/>
                    <a:pt x="157" y="156"/>
                  </a:cubicBezTo>
                  <a:cubicBezTo>
                    <a:pt x="164" y="149"/>
                    <a:pt x="173" y="144"/>
                    <a:pt x="182" y="140"/>
                  </a:cubicBezTo>
                  <a:cubicBezTo>
                    <a:pt x="192" y="135"/>
                    <a:pt x="202" y="133"/>
                    <a:pt x="213" y="133"/>
                  </a:cubicBezTo>
                  <a:cubicBezTo>
                    <a:pt x="224" y="133"/>
                    <a:pt x="234" y="135"/>
                    <a:pt x="244" y="140"/>
                  </a:cubicBezTo>
                  <a:cubicBezTo>
                    <a:pt x="253" y="144"/>
                    <a:pt x="261" y="149"/>
                    <a:pt x="269" y="156"/>
                  </a:cubicBezTo>
                  <a:cubicBezTo>
                    <a:pt x="276" y="164"/>
                    <a:pt x="281" y="172"/>
                    <a:pt x="285" y="181"/>
                  </a:cubicBezTo>
                  <a:cubicBezTo>
                    <a:pt x="290" y="191"/>
                    <a:pt x="292" y="201"/>
                    <a:pt x="292" y="212"/>
                  </a:cubicBezTo>
                  <a:cubicBezTo>
                    <a:pt x="292" y="223"/>
                    <a:pt x="290" y="233"/>
                    <a:pt x="285" y="243"/>
                  </a:cubicBezTo>
                  <a:close/>
                  <a:moveTo>
                    <a:pt x="372" y="216"/>
                  </a:moveTo>
                  <a:lnTo>
                    <a:pt x="372" y="216"/>
                  </a:lnTo>
                  <a:cubicBezTo>
                    <a:pt x="372" y="215"/>
                    <a:pt x="372" y="213"/>
                    <a:pt x="372" y="212"/>
                  </a:cubicBezTo>
                  <a:cubicBezTo>
                    <a:pt x="372" y="211"/>
                    <a:pt x="372" y="210"/>
                    <a:pt x="372" y="208"/>
                  </a:cubicBezTo>
                  <a:cubicBezTo>
                    <a:pt x="372" y="207"/>
                    <a:pt x="372" y="206"/>
                    <a:pt x="372" y="205"/>
                  </a:cubicBezTo>
                  <a:lnTo>
                    <a:pt x="426" y="171"/>
                  </a:lnTo>
                  <a:lnTo>
                    <a:pt x="393" y="91"/>
                  </a:lnTo>
                  <a:lnTo>
                    <a:pt x="331" y="105"/>
                  </a:lnTo>
                  <a:cubicBezTo>
                    <a:pt x="327" y="101"/>
                    <a:pt x="324" y="98"/>
                    <a:pt x="320" y="94"/>
                  </a:cubicBezTo>
                  <a:lnTo>
                    <a:pt x="334" y="32"/>
                  </a:lnTo>
                  <a:lnTo>
                    <a:pt x="254" y="0"/>
                  </a:lnTo>
                  <a:lnTo>
                    <a:pt x="220" y="53"/>
                  </a:lnTo>
                  <a:cubicBezTo>
                    <a:pt x="219" y="53"/>
                    <a:pt x="218" y="53"/>
                    <a:pt x="217" y="53"/>
                  </a:cubicBezTo>
                  <a:cubicBezTo>
                    <a:pt x="215" y="53"/>
                    <a:pt x="214" y="53"/>
                    <a:pt x="213" y="53"/>
                  </a:cubicBezTo>
                  <a:cubicBezTo>
                    <a:pt x="212" y="53"/>
                    <a:pt x="210" y="53"/>
                    <a:pt x="209" y="53"/>
                  </a:cubicBezTo>
                  <a:cubicBezTo>
                    <a:pt x="208" y="53"/>
                    <a:pt x="207" y="53"/>
                    <a:pt x="205" y="53"/>
                  </a:cubicBezTo>
                  <a:lnTo>
                    <a:pt x="172" y="0"/>
                  </a:lnTo>
                  <a:lnTo>
                    <a:pt x="91" y="32"/>
                  </a:lnTo>
                  <a:lnTo>
                    <a:pt x="106" y="94"/>
                  </a:lnTo>
                  <a:cubicBezTo>
                    <a:pt x="102" y="98"/>
                    <a:pt x="98" y="101"/>
                    <a:pt x="95" y="105"/>
                  </a:cubicBezTo>
                  <a:lnTo>
                    <a:pt x="33" y="91"/>
                  </a:lnTo>
                  <a:lnTo>
                    <a:pt x="0" y="171"/>
                  </a:lnTo>
                  <a:lnTo>
                    <a:pt x="54" y="205"/>
                  </a:lnTo>
                  <a:cubicBezTo>
                    <a:pt x="54" y="206"/>
                    <a:pt x="54" y="207"/>
                    <a:pt x="54" y="208"/>
                  </a:cubicBezTo>
                  <a:cubicBezTo>
                    <a:pt x="54" y="210"/>
                    <a:pt x="54" y="211"/>
                    <a:pt x="54" y="212"/>
                  </a:cubicBezTo>
                  <a:cubicBezTo>
                    <a:pt x="54" y="213"/>
                    <a:pt x="54" y="215"/>
                    <a:pt x="54" y="216"/>
                  </a:cubicBezTo>
                  <a:cubicBezTo>
                    <a:pt x="54" y="217"/>
                    <a:pt x="54" y="218"/>
                    <a:pt x="54" y="220"/>
                  </a:cubicBezTo>
                  <a:lnTo>
                    <a:pt x="0" y="253"/>
                  </a:lnTo>
                  <a:lnTo>
                    <a:pt x="33" y="334"/>
                  </a:lnTo>
                  <a:lnTo>
                    <a:pt x="95" y="319"/>
                  </a:lnTo>
                  <a:cubicBezTo>
                    <a:pt x="98" y="323"/>
                    <a:pt x="102" y="327"/>
                    <a:pt x="106" y="330"/>
                  </a:cubicBezTo>
                  <a:lnTo>
                    <a:pt x="91" y="392"/>
                  </a:lnTo>
                  <a:lnTo>
                    <a:pt x="172" y="425"/>
                  </a:lnTo>
                  <a:lnTo>
                    <a:pt x="205" y="371"/>
                  </a:lnTo>
                  <a:cubicBezTo>
                    <a:pt x="207" y="371"/>
                    <a:pt x="208" y="371"/>
                    <a:pt x="209" y="371"/>
                  </a:cubicBezTo>
                  <a:cubicBezTo>
                    <a:pt x="210" y="371"/>
                    <a:pt x="212" y="371"/>
                    <a:pt x="213" y="371"/>
                  </a:cubicBezTo>
                  <a:cubicBezTo>
                    <a:pt x="214" y="371"/>
                    <a:pt x="215" y="371"/>
                    <a:pt x="217" y="371"/>
                  </a:cubicBezTo>
                  <a:cubicBezTo>
                    <a:pt x="218" y="371"/>
                    <a:pt x="219" y="371"/>
                    <a:pt x="220" y="371"/>
                  </a:cubicBezTo>
                  <a:lnTo>
                    <a:pt x="254" y="425"/>
                  </a:lnTo>
                  <a:lnTo>
                    <a:pt x="334" y="392"/>
                  </a:lnTo>
                  <a:lnTo>
                    <a:pt x="320" y="330"/>
                  </a:lnTo>
                  <a:cubicBezTo>
                    <a:pt x="324" y="327"/>
                    <a:pt x="327" y="323"/>
                    <a:pt x="331" y="319"/>
                  </a:cubicBezTo>
                  <a:lnTo>
                    <a:pt x="393" y="334"/>
                  </a:lnTo>
                  <a:lnTo>
                    <a:pt x="426" y="253"/>
                  </a:lnTo>
                  <a:lnTo>
                    <a:pt x="372" y="220"/>
                  </a:lnTo>
                  <a:cubicBezTo>
                    <a:pt x="372" y="218"/>
                    <a:pt x="372" y="217"/>
                    <a:pt x="372" y="216"/>
                  </a:cubicBezTo>
                  <a:close/>
                </a:path>
              </a:pathLst>
            </a:custGeom>
            <a:solidFill>
              <a:srgbClr val="222B50"/>
            </a:solidFill>
            <a:ln w="0">
              <a:noFill/>
              <a:prstDash val="solid"/>
              <a:round/>
              <a:headEnd/>
              <a:tailEn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C3C41"/>
                </a:solidFill>
                <a:effectLst/>
                <a:uLnTx/>
                <a:uFillTx/>
                <a:latin typeface="Segoe UI"/>
                <a:ea typeface="+mn-ea"/>
                <a:cs typeface="+mn-cs"/>
              </a:endParaRPr>
            </a:p>
          </p:txBody>
        </p:sp>
      </p:grpSp>
      <p:sp>
        <p:nvSpPr>
          <p:cNvPr id="196" name="AutoShape 264">
            <a:extLst>
              <a:ext uri="{FF2B5EF4-FFF2-40B4-BE49-F238E27FC236}">
                <a16:creationId xmlns:a16="http://schemas.microsoft.com/office/drawing/2014/main" id="{C6540522-57F6-4231-87C1-B7519F062C55}"/>
              </a:ext>
            </a:extLst>
          </p:cNvPr>
          <p:cNvSpPr>
            <a:spLocks noChangeAspect="1" noChangeArrowheads="1" noTextEdit="1"/>
          </p:cNvSpPr>
          <p:nvPr/>
        </p:nvSpPr>
        <p:spPr bwMode="auto">
          <a:xfrm>
            <a:off x="10470907" y="2680471"/>
            <a:ext cx="186589" cy="18658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C3C41"/>
              </a:solidFill>
              <a:effectLst/>
              <a:uLnTx/>
              <a:uFillTx/>
              <a:latin typeface="Segoe UI"/>
              <a:ea typeface="+mn-ea"/>
              <a:cs typeface="+mn-cs"/>
            </a:endParaRPr>
          </a:p>
        </p:txBody>
      </p:sp>
      <p:sp>
        <p:nvSpPr>
          <p:cNvPr id="198" name="Rectangle 267">
            <a:extLst>
              <a:ext uri="{FF2B5EF4-FFF2-40B4-BE49-F238E27FC236}">
                <a16:creationId xmlns:a16="http://schemas.microsoft.com/office/drawing/2014/main" id="{A1251E1C-2E6F-43BC-9D27-D9B31FCC93AB}"/>
              </a:ext>
            </a:extLst>
          </p:cNvPr>
          <p:cNvSpPr>
            <a:spLocks noChangeArrowheads="1"/>
          </p:cNvSpPr>
          <p:nvPr/>
        </p:nvSpPr>
        <p:spPr bwMode="auto">
          <a:xfrm>
            <a:off x="10663327" y="2727848"/>
            <a:ext cx="728" cy="728"/>
          </a:xfrm>
          <a:prstGeom prst="rect">
            <a:avLst/>
          </a:prstGeom>
          <a:solidFill>
            <a:srgbClr val="C1C1C1"/>
          </a:solidFill>
          <a:ln w="0">
            <a:no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C3C41"/>
              </a:solidFill>
              <a:effectLst/>
              <a:uLnTx/>
              <a:uFillTx/>
              <a:latin typeface="Segoe UI"/>
              <a:ea typeface="+mn-ea"/>
              <a:cs typeface="+mn-cs"/>
            </a:endParaRPr>
          </a:p>
        </p:txBody>
      </p:sp>
      <p:sp>
        <p:nvSpPr>
          <p:cNvPr id="199" name="Rectangle 268">
            <a:extLst>
              <a:ext uri="{FF2B5EF4-FFF2-40B4-BE49-F238E27FC236}">
                <a16:creationId xmlns:a16="http://schemas.microsoft.com/office/drawing/2014/main" id="{6B5DA290-9FDC-4675-AADF-B84DFF328A10}"/>
              </a:ext>
            </a:extLst>
          </p:cNvPr>
          <p:cNvSpPr>
            <a:spLocks noChangeArrowheads="1"/>
          </p:cNvSpPr>
          <p:nvPr/>
        </p:nvSpPr>
        <p:spPr bwMode="auto">
          <a:xfrm>
            <a:off x="10470908" y="2727848"/>
            <a:ext cx="728" cy="728"/>
          </a:xfrm>
          <a:prstGeom prst="rect">
            <a:avLst/>
          </a:prstGeom>
          <a:solidFill>
            <a:srgbClr val="C1C1C1"/>
          </a:solidFill>
          <a:ln w="0">
            <a:no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C3C41"/>
              </a:solidFill>
              <a:effectLst/>
              <a:uLnTx/>
              <a:uFillTx/>
              <a:latin typeface="Segoe UI"/>
              <a:ea typeface="+mn-ea"/>
              <a:cs typeface="+mn-cs"/>
            </a:endParaRPr>
          </a:p>
        </p:txBody>
      </p:sp>
      <p:grpSp>
        <p:nvGrpSpPr>
          <p:cNvPr id="3" name="Group 2">
            <a:extLst>
              <a:ext uri="{FF2B5EF4-FFF2-40B4-BE49-F238E27FC236}">
                <a16:creationId xmlns:a16="http://schemas.microsoft.com/office/drawing/2014/main" id="{136F9CE4-50AA-4646-9B29-7AF916E0107F}"/>
              </a:ext>
            </a:extLst>
          </p:cNvPr>
          <p:cNvGrpSpPr/>
          <p:nvPr/>
        </p:nvGrpSpPr>
        <p:grpSpPr>
          <a:xfrm>
            <a:off x="10470907" y="2714728"/>
            <a:ext cx="192420" cy="120262"/>
            <a:chOff x="10680870" y="2768667"/>
            <a:chExt cx="196278" cy="122674"/>
          </a:xfrm>
        </p:grpSpPr>
        <p:sp>
          <p:nvSpPr>
            <p:cNvPr id="197" name="Freeform 266">
              <a:extLst>
                <a:ext uri="{FF2B5EF4-FFF2-40B4-BE49-F238E27FC236}">
                  <a16:creationId xmlns:a16="http://schemas.microsoft.com/office/drawing/2014/main" id="{110DC13B-2471-4973-BC70-1DC8A502A8BC}"/>
                </a:ext>
              </a:extLst>
            </p:cNvPr>
            <p:cNvSpPr>
              <a:spLocks noEditPoints="1"/>
            </p:cNvSpPr>
            <p:nvPr/>
          </p:nvSpPr>
          <p:spPr bwMode="auto">
            <a:xfrm>
              <a:off x="10680870" y="2782050"/>
              <a:ext cx="196278" cy="109291"/>
            </a:xfrm>
            <a:custGeom>
              <a:avLst/>
              <a:gdLst>
                <a:gd name="T0" fmla="*/ 403 w 426"/>
                <a:gd name="T1" fmla="*/ 12 h 236"/>
                <a:gd name="T2" fmla="*/ 403 w 426"/>
                <a:gd name="T3" fmla="*/ 12 h 236"/>
                <a:gd name="T4" fmla="*/ 213 w 426"/>
                <a:gd name="T5" fmla="*/ 107 h 236"/>
                <a:gd name="T6" fmla="*/ 23 w 426"/>
                <a:gd name="T7" fmla="*/ 12 h 236"/>
                <a:gd name="T8" fmla="*/ 0 w 426"/>
                <a:gd name="T9" fmla="*/ 0 h 236"/>
                <a:gd name="T10" fmla="*/ 0 w 426"/>
                <a:gd name="T11" fmla="*/ 12 h 236"/>
                <a:gd name="T12" fmla="*/ 0 w 426"/>
                <a:gd name="T13" fmla="*/ 236 h 236"/>
                <a:gd name="T14" fmla="*/ 426 w 426"/>
                <a:gd name="T15" fmla="*/ 236 h 236"/>
                <a:gd name="T16" fmla="*/ 426 w 426"/>
                <a:gd name="T17" fmla="*/ 12 h 236"/>
                <a:gd name="T18" fmla="*/ 426 w 426"/>
                <a:gd name="T19" fmla="*/ 0 h 236"/>
                <a:gd name="T20" fmla="*/ 403 w 426"/>
                <a:gd name="T21" fmla="*/ 12 h 236"/>
                <a:gd name="T22" fmla="*/ 53 w 426"/>
                <a:gd name="T23" fmla="*/ 130 h 236"/>
                <a:gd name="T24" fmla="*/ 53 w 426"/>
                <a:gd name="T25" fmla="*/ 130 h 236"/>
                <a:gd name="T26" fmla="*/ 105 w 426"/>
                <a:gd name="T27" fmla="*/ 130 h 236"/>
                <a:gd name="T28" fmla="*/ 105 w 426"/>
                <a:gd name="T29" fmla="*/ 182 h 236"/>
                <a:gd name="T30" fmla="*/ 53 w 426"/>
                <a:gd name="T31" fmla="*/ 182 h 236"/>
                <a:gd name="T32" fmla="*/ 53 w 426"/>
                <a:gd name="T33" fmla="*/ 13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6" h="236">
                  <a:moveTo>
                    <a:pt x="403" y="12"/>
                  </a:moveTo>
                  <a:lnTo>
                    <a:pt x="403" y="12"/>
                  </a:lnTo>
                  <a:lnTo>
                    <a:pt x="213" y="107"/>
                  </a:lnTo>
                  <a:lnTo>
                    <a:pt x="23" y="12"/>
                  </a:lnTo>
                  <a:lnTo>
                    <a:pt x="0" y="0"/>
                  </a:lnTo>
                  <a:lnTo>
                    <a:pt x="0" y="12"/>
                  </a:lnTo>
                  <a:lnTo>
                    <a:pt x="0" y="236"/>
                  </a:lnTo>
                  <a:lnTo>
                    <a:pt x="426" y="236"/>
                  </a:lnTo>
                  <a:lnTo>
                    <a:pt x="426" y="12"/>
                  </a:lnTo>
                  <a:lnTo>
                    <a:pt x="426" y="0"/>
                  </a:lnTo>
                  <a:lnTo>
                    <a:pt x="403" y="12"/>
                  </a:lnTo>
                  <a:close/>
                  <a:moveTo>
                    <a:pt x="53" y="130"/>
                  </a:moveTo>
                  <a:lnTo>
                    <a:pt x="53" y="130"/>
                  </a:lnTo>
                  <a:lnTo>
                    <a:pt x="105" y="130"/>
                  </a:lnTo>
                  <a:lnTo>
                    <a:pt x="105" y="182"/>
                  </a:lnTo>
                  <a:lnTo>
                    <a:pt x="53" y="182"/>
                  </a:lnTo>
                  <a:lnTo>
                    <a:pt x="53" y="130"/>
                  </a:lnTo>
                  <a:close/>
                </a:path>
              </a:pathLst>
            </a:custGeom>
            <a:solidFill>
              <a:schemeClr val="bg1"/>
            </a:solidFill>
            <a:ln w="0">
              <a:noFill/>
              <a:prstDash val="solid"/>
              <a:round/>
              <a:headEnd/>
              <a:tailEn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C3C41"/>
                </a:solidFill>
                <a:effectLst/>
                <a:uLnTx/>
                <a:uFillTx/>
                <a:latin typeface="Segoe UI"/>
                <a:ea typeface="+mn-ea"/>
                <a:cs typeface="+mn-cs"/>
              </a:endParaRPr>
            </a:p>
          </p:txBody>
        </p:sp>
        <p:sp>
          <p:nvSpPr>
            <p:cNvPr id="200" name="Freeform 269">
              <a:extLst>
                <a:ext uri="{FF2B5EF4-FFF2-40B4-BE49-F238E27FC236}">
                  <a16:creationId xmlns:a16="http://schemas.microsoft.com/office/drawing/2014/main" id="{6B4C0758-7BB9-432F-AC5F-14758A1A39DC}"/>
                </a:ext>
              </a:extLst>
            </p:cNvPr>
            <p:cNvSpPr>
              <a:spLocks/>
            </p:cNvSpPr>
            <p:nvPr/>
          </p:nvSpPr>
          <p:spPr bwMode="auto">
            <a:xfrm>
              <a:off x="10680870" y="2768667"/>
              <a:ext cx="196278" cy="49069"/>
            </a:xfrm>
            <a:custGeom>
              <a:avLst/>
              <a:gdLst>
                <a:gd name="T0" fmla="*/ 0 w 426"/>
                <a:gd name="T1" fmla="*/ 0 h 107"/>
                <a:gd name="T2" fmla="*/ 0 w 426"/>
                <a:gd name="T3" fmla="*/ 0 h 107"/>
                <a:gd name="T4" fmla="*/ 0 w 426"/>
                <a:gd name="T5" fmla="*/ 0 h 107"/>
                <a:gd name="T6" fmla="*/ 23 w 426"/>
                <a:gd name="T7" fmla="*/ 12 h 107"/>
                <a:gd name="T8" fmla="*/ 213 w 426"/>
                <a:gd name="T9" fmla="*/ 107 h 107"/>
                <a:gd name="T10" fmla="*/ 403 w 426"/>
                <a:gd name="T11" fmla="*/ 12 h 107"/>
                <a:gd name="T12" fmla="*/ 426 w 426"/>
                <a:gd name="T13" fmla="*/ 0 h 107"/>
                <a:gd name="T14" fmla="*/ 426 w 426"/>
                <a:gd name="T15" fmla="*/ 0 h 107"/>
                <a:gd name="T16" fmla="*/ 0 w 426"/>
                <a:gd name="T17"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6" h="107">
                  <a:moveTo>
                    <a:pt x="0" y="0"/>
                  </a:moveTo>
                  <a:lnTo>
                    <a:pt x="0" y="0"/>
                  </a:lnTo>
                  <a:lnTo>
                    <a:pt x="0" y="0"/>
                  </a:lnTo>
                  <a:lnTo>
                    <a:pt x="23" y="12"/>
                  </a:lnTo>
                  <a:lnTo>
                    <a:pt x="213" y="107"/>
                  </a:lnTo>
                  <a:lnTo>
                    <a:pt x="403" y="12"/>
                  </a:lnTo>
                  <a:lnTo>
                    <a:pt x="426" y="0"/>
                  </a:lnTo>
                  <a:lnTo>
                    <a:pt x="426" y="0"/>
                  </a:lnTo>
                  <a:lnTo>
                    <a:pt x="0" y="0"/>
                  </a:lnTo>
                  <a:close/>
                </a:path>
              </a:pathLst>
            </a:custGeom>
            <a:solidFill>
              <a:schemeClr val="bg1"/>
            </a:solidFill>
            <a:ln w="0">
              <a:noFill/>
              <a:prstDash val="solid"/>
              <a:round/>
              <a:headEnd/>
              <a:tailEn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C3C41"/>
                </a:solidFill>
                <a:effectLst/>
                <a:uLnTx/>
                <a:uFillTx/>
                <a:latin typeface="Segoe UI"/>
                <a:ea typeface="+mn-ea"/>
                <a:cs typeface="+mn-cs"/>
              </a:endParaRPr>
            </a:p>
          </p:txBody>
        </p:sp>
        <p:sp>
          <p:nvSpPr>
            <p:cNvPr id="201" name="Freeform 270">
              <a:extLst>
                <a:ext uri="{FF2B5EF4-FFF2-40B4-BE49-F238E27FC236}">
                  <a16:creationId xmlns:a16="http://schemas.microsoft.com/office/drawing/2014/main" id="{A9CCFE40-5D23-469A-A0B7-2CB314EE0BB4}"/>
                </a:ext>
              </a:extLst>
            </p:cNvPr>
            <p:cNvSpPr>
              <a:spLocks/>
            </p:cNvSpPr>
            <p:nvPr/>
          </p:nvSpPr>
          <p:spPr bwMode="auto">
            <a:xfrm>
              <a:off x="10694441" y="2831308"/>
              <a:ext cx="45720" cy="45720"/>
            </a:xfrm>
            <a:custGeom>
              <a:avLst/>
              <a:gdLst>
                <a:gd name="T0" fmla="*/ 0 w 52"/>
                <a:gd name="T1" fmla="*/ 52 h 52"/>
                <a:gd name="T2" fmla="*/ 0 w 52"/>
                <a:gd name="T3" fmla="*/ 52 h 52"/>
                <a:gd name="T4" fmla="*/ 52 w 52"/>
                <a:gd name="T5" fmla="*/ 52 h 52"/>
                <a:gd name="T6" fmla="*/ 52 w 52"/>
                <a:gd name="T7" fmla="*/ 0 h 52"/>
                <a:gd name="T8" fmla="*/ 0 w 52"/>
                <a:gd name="T9" fmla="*/ 0 h 52"/>
                <a:gd name="T10" fmla="*/ 0 w 52"/>
                <a:gd name="T11" fmla="*/ 52 h 52"/>
              </a:gdLst>
              <a:ahLst/>
              <a:cxnLst>
                <a:cxn ang="0">
                  <a:pos x="T0" y="T1"/>
                </a:cxn>
                <a:cxn ang="0">
                  <a:pos x="T2" y="T3"/>
                </a:cxn>
                <a:cxn ang="0">
                  <a:pos x="T4" y="T5"/>
                </a:cxn>
                <a:cxn ang="0">
                  <a:pos x="T6" y="T7"/>
                </a:cxn>
                <a:cxn ang="0">
                  <a:pos x="T8" y="T9"/>
                </a:cxn>
                <a:cxn ang="0">
                  <a:pos x="T10" y="T11"/>
                </a:cxn>
              </a:cxnLst>
              <a:rect l="0" t="0" r="r" b="b"/>
              <a:pathLst>
                <a:path w="52" h="52">
                  <a:moveTo>
                    <a:pt x="0" y="52"/>
                  </a:moveTo>
                  <a:lnTo>
                    <a:pt x="0" y="52"/>
                  </a:lnTo>
                  <a:lnTo>
                    <a:pt x="52" y="52"/>
                  </a:lnTo>
                  <a:lnTo>
                    <a:pt x="52" y="0"/>
                  </a:lnTo>
                  <a:lnTo>
                    <a:pt x="0" y="0"/>
                  </a:lnTo>
                  <a:lnTo>
                    <a:pt x="0" y="52"/>
                  </a:lnTo>
                  <a:close/>
                </a:path>
              </a:pathLst>
            </a:custGeom>
            <a:solidFill>
              <a:schemeClr val="bg1"/>
            </a:solidFill>
            <a:ln w="0">
              <a:noFill/>
              <a:prstDash val="solid"/>
              <a:round/>
              <a:headEnd/>
              <a:tailEn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C3C41"/>
                </a:solidFill>
                <a:effectLst/>
                <a:uLnTx/>
                <a:uFillTx/>
                <a:latin typeface="Segoe UI"/>
                <a:ea typeface="+mn-ea"/>
                <a:cs typeface="+mn-cs"/>
              </a:endParaRPr>
            </a:p>
          </p:txBody>
        </p:sp>
      </p:grpSp>
      <p:sp>
        <p:nvSpPr>
          <p:cNvPr id="5" name="Oval 4">
            <a:extLst>
              <a:ext uri="{FF2B5EF4-FFF2-40B4-BE49-F238E27FC236}">
                <a16:creationId xmlns:a16="http://schemas.microsoft.com/office/drawing/2014/main" id="{FC005DD4-AB6D-4891-946F-3FF7FAF7B398}"/>
              </a:ext>
            </a:extLst>
          </p:cNvPr>
          <p:cNvSpPr/>
          <p:nvPr/>
        </p:nvSpPr>
        <p:spPr bwMode="auto">
          <a:xfrm>
            <a:off x="10329246" y="2536739"/>
            <a:ext cx="473431" cy="473431"/>
          </a:xfrm>
          <a:prstGeom prst="ellipse">
            <a:avLst/>
          </a:prstGeom>
          <a:noFill/>
          <a:ln w="28575">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 name="Rectangle 6">
            <a:extLst>
              <a:ext uri="{FF2B5EF4-FFF2-40B4-BE49-F238E27FC236}">
                <a16:creationId xmlns:a16="http://schemas.microsoft.com/office/drawing/2014/main" id="{705F18ED-5D24-4909-9363-9A093B54BCB6}"/>
              </a:ext>
            </a:extLst>
          </p:cNvPr>
          <p:cNvSpPr/>
          <p:nvPr/>
        </p:nvSpPr>
        <p:spPr bwMode="auto">
          <a:xfrm>
            <a:off x="10461988" y="2459647"/>
            <a:ext cx="210597" cy="625635"/>
          </a:xfrm>
          <a:prstGeom prst="rect">
            <a:avLst/>
          </a:prstGeom>
          <a:solidFill>
            <a:srgbClr val="0080C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4" name="Group 3">
            <a:extLst>
              <a:ext uri="{FF2B5EF4-FFF2-40B4-BE49-F238E27FC236}">
                <a16:creationId xmlns:a16="http://schemas.microsoft.com/office/drawing/2014/main" id="{29360ACB-9C3E-42B9-9547-E30DAEA289D9}"/>
              </a:ext>
            </a:extLst>
          </p:cNvPr>
          <p:cNvGrpSpPr/>
          <p:nvPr/>
        </p:nvGrpSpPr>
        <p:grpSpPr>
          <a:xfrm>
            <a:off x="10486224" y="2459647"/>
            <a:ext cx="161786" cy="161786"/>
            <a:chOff x="9833699" y="3143292"/>
            <a:chExt cx="371586" cy="371586"/>
          </a:xfrm>
          <a:solidFill>
            <a:schemeClr val="bg1"/>
          </a:solidFill>
        </p:grpSpPr>
        <p:sp>
          <p:nvSpPr>
            <p:cNvPr id="206" name="Oval 1046">
              <a:extLst>
                <a:ext uri="{FF2B5EF4-FFF2-40B4-BE49-F238E27FC236}">
                  <a16:creationId xmlns:a16="http://schemas.microsoft.com/office/drawing/2014/main" id="{72F168EE-F345-4651-BA35-768B900DE423}"/>
                </a:ext>
              </a:extLst>
            </p:cNvPr>
            <p:cNvSpPr>
              <a:spLocks noChangeArrowheads="1"/>
            </p:cNvSpPr>
            <p:nvPr/>
          </p:nvSpPr>
          <p:spPr bwMode="auto">
            <a:xfrm>
              <a:off x="9939867" y="3143292"/>
              <a:ext cx="153945" cy="148634"/>
            </a:xfrm>
            <a:prstGeom prst="ellipse">
              <a:avLst/>
            </a:prstGeom>
            <a:grpFill/>
            <a:ln w="0">
              <a:noFill/>
              <a:round/>
              <a:headEnd/>
              <a:tailEnd/>
            </a:ln>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C3C41"/>
                </a:solidFill>
                <a:effectLst/>
                <a:uLnTx/>
                <a:uFillTx/>
                <a:latin typeface="Segoe UI"/>
                <a:ea typeface="+mn-ea"/>
                <a:cs typeface="+mn-cs"/>
              </a:endParaRPr>
            </a:p>
          </p:txBody>
        </p:sp>
        <p:sp>
          <p:nvSpPr>
            <p:cNvPr id="207" name="Freeform 1047">
              <a:extLst>
                <a:ext uri="{FF2B5EF4-FFF2-40B4-BE49-F238E27FC236}">
                  <a16:creationId xmlns:a16="http://schemas.microsoft.com/office/drawing/2014/main" id="{94A4A2EC-512F-414D-8C99-EB8774C9FE9D}"/>
                </a:ext>
              </a:extLst>
            </p:cNvPr>
            <p:cNvSpPr>
              <a:spLocks/>
            </p:cNvSpPr>
            <p:nvPr/>
          </p:nvSpPr>
          <p:spPr bwMode="auto">
            <a:xfrm>
              <a:off x="9833699" y="3329083"/>
              <a:ext cx="371586" cy="185795"/>
            </a:xfrm>
            <a:custGeom>
              <a:avLst/>
              <a:gdLst>
                <a:gd name="T0" fmla="*/ 44 w 88"/>
                <a:gd name="T1" fmla="*/ 0 h 44"/>
                <a:gd name="T2" fmla="*/ 0 w 88"/>
                <a:gd name="T3" fmla="*/ 44 h 44"/>
                <a:gd name="T4" fmla="*/ 88 w 88"/>
                <a:gd name="T5" fmla="*/ 44 h 44"/>
                <a:gd name="T6" fmla="*/ 44 w 88"/>
                <a:gd name="T7" fmla="*/ 0 h 44"/>
              </a:gdLst>
              <a:ahLst/>
              <a:cxnLst>
                <a:cxn ang="0">
                  <a:pos x="T0" y="T1"/>
                </a:cxn>
                <a:cxn ang="0">
                  <a:pos x="T2" y="T3"/>
                </a:cxn>
                <a:cxn ang="0">
                  <a:pos x="T4" y="T5"/>
                </a:cxn>
                <a:cxn ang="0">
                  <a:pos x="T6" y="T7"/>
                </a:cxn>
              </a:cxnLst>
              <a:rect l="0" t="0" r="r" b="b"/>
              <a:pathLst>
                <a:path w="88" h="44">
                  <a:moveTo>
                    <a:pt x="44" y="0"/>
                  </a:moveTo>
                  <a:cubicBezTo>
                    <a:pt x="20" y="0"/>
                    <a:pt x="0" y="20"/>
                    <a:pt x="0" y="44"/>
                  </a:cubicBezTo>
                  <a:cubicBezTo>
                    <a:pt x="88" y="44"/>
                    <a:pt x="88" y="44"/>
                    <a:pt x="88" y="44"/>
                  </a:cubicBezTo>
                  <a:cubicBezTo>
                    <a:pt x="88" y="20"/>
                    <a:pt x="68" y="0"/>
                    <a:pt x="44" y="0"/>
                  </a:cubicBezTo>
                  <a:close/>
                </a:path>
              </a:pathLst>
            </a:custGeom>
            <a:grpFill/>
            <a:ln w="0">
              <a:noFill/>
              <a:round/>
              <a:headEnd/>
              <a:tailEnd/>
            </a:ln>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C3C41"/>
                </a:solidFill>
                <a:effectLst/>
                <a:uLnTx/>
                <a:uFillTx/>
                <a:latin typeface="Segoe UI"/>
                <a:ea typeface="+mn-ea"/>
                <a:cs typeface="+mn-cs"/>
              </a:endParaRPr>
            </a:p>
          </p:txBody>
        </p:sp>
      </p:grpSp>
      <p:sp>
        <p:nvSpPr>
          <p:cNvPr id="220" name="Rectangle 219">
            <a:extLst>
              <a:ext uri="{FF2B5EF4-FFF2-40B4-BE49-F238E27FC236}">
                <a16:creationId xmlns:a16="http://schemas.microsoft.com/office/drawing/2014/main" id="{BB57FAB4-B8C4-45CE-911F-8B762E78AB40}"/>
              </a:ext>
            </a:extLst>
          </p:cNvPr>
          <p:cNvSpPr/>
          <p:nvPr/>
        </p:nvSpPr>
        <p:spPr bwMode="auto">
          <a:xfrm>
            <a:off x="10275151" y="2663201"/>
            <a:ext cx="586562" cy="213814"/>
          </a:xfrm>
          <a:prstGeom prst="rect">
            <a:avLst/>
          </a:prstGeom>
          <a:solidFill>
            <a:srgbClr val="0080C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09" name="Group 208">
            <a:extLst>
              <a:ext uri="{FF2B5EF4-FFF2-40B4-BE49-F238E27FC236}">
                <a16:creationId xmlns:a16="http://schemas.microsoft.com/office/drawing/2014/main" id="{9BD95196-B13B-4D2A-8FE5-912939013D69}"/>
              </a:ext>
            </a:extLst>
          </p:cNvPr>
          <p:cNvGrpSpPr/>
          <p:nvPr/>
        </p:nvGrpSpPr>
        <p:grpSpPr>
          <a:xfrm>
            <a:off x="10261685" y="2686459"/>
            <a:ext cx="161786" cy="161786"/>
            <a:chOff x="9833699" y="3143292"/>
            <a:chExt cx="371586" cy="371586"/>
          </a:xfrm>
          <a:solidFill>
            <a:schemeClr val="bg1"/>
          </a:solidFill>
        </p:grpSpPr>
        <p:sp>
          <p:nvSpPr>
            <p:cNvPr id="210" name="Oval 1046">
              <a:extLst>
                <a:ext uri="{FF2B5EF4-FFF2-40B4-BE49-F238E27FC236}">
                  <a16:creationId xmlns:a16="http://schemas.microsoft.com/office/drawing/2014/main" id="{670B704B-6BDF-4D40-BA54-2ADCC91EB530}"/>
                </a:ext>
              </a:extLst>
            </p:cNvPr>
            <p:cNvSpPr>
              <a:spLocks noChangeArrowheads="1"/>
            </p:cNvSpPr>
            <p:nvPr/>
          </p:nvSpPr>
          <p:spPr bwMode="auto">
            <a:xfrm>
              <a:off x="9939867" y="3143292"/>
              <a:ext cx="153945" cy="148634"/>
            </a:xfrm>
            <a:prstGeom prst="ellipse">
              <a:avLst/>
            </a:prstGeom>
            <a:grpFill/>
            <a:ln w="0">
              <a:noFill/>
              <a:round/>
              <a:headEnd/>
              <a:tailEnd/>
            </a:ln>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C3C41"/>
                </a:solidFill>
                <a:effectLst/>
                <a:uLnTx/>
                <a:uFillTx/>
                <a:latin typeface="Segoe UI"/>
                <a:ea typeface="+mn-ea"/>
                <a:cs typeface="+mn-cs"/>
              </a:endParaRPr>
            </a:p>
          </p:txBody>
        </p:sp>
        <p:sp>
          <p:nvSpPr>
            <p:cNvPr id="211" name="Freeform 1047">
              <a:extLst>
                <a:ext uri="{FF2B5EF4-FFF2-40B4-BE49-F238E27FC236}">
                  <a16:creationId xmlns:a16="http://schemas.microsoft.com/office/drawing/2014/main" id="{F40D32D7-C273-4BBF-97E1-8371568AF09C}"/>
                </a:ext>
              </a:extLst>
            </p:cNvPr>
            <p:cNvSpPr>
              <a:spLocks/>
            </p:cNvSpPr>
            <p:nvPr/>
          </p:nvSpPr>
          <p:spPr bwMode="auto">
            <a:xfrm>
              <a:off x="9833699" y="3329083"/>
              <a:ext cx="371586" cy="185795"/>
            </a:xfrm>
            <a:custGeom>
              <a:avLst/>
              <a:gdLst>
                <a:gd name="T0" fmla="*/ 44 w 88"/>
                <a:gd name="T1" fmla="*/ 0 h 44"/>
                <a:gd name="T2" fmla="*/ 0 w 88"/>
                <a:gd name="T3" fmla="*/ 44 h 44"/>
                <a:gd name="T4" fmla="*/ 88 w 88"/>
                <a:gd name="T5" fmla="*/ 44 h 44"/>
                <a:gd name="T6" fmla="*/ 44 w 88"/>
                <a:gd name="T7" fmla="*/ 0 h 44"/>
              </a:gdLst>
              <a:ahLst/>
              <a:cxnLst>
                <a:cxn ang="0">
                  <a:pos x="T0" y="T1"/>
                </a:cxn>
                <a:cxn ang="0">
                  <a:pos x="T2" y="T3"/>
                </a:cxn>
                <a:cxn ang="0">
                  <a:pos x="T4" y="T5"/>
                </a:cxn>
                <a:cxn ang="0">
                  <a:pos x="T6" y="T7"/>
                </a:cxn>
              </a:cxnLst>
              <a:rect l="0" t="0" r="r" b="b"/>
              <a:pathLst>
                <a:path w="88" h="44">
                  <a:moveTo>
                    <a:pt x="44" y="0"/>
                  </a:moveTo>
                  <a:cubicBezTo>
                    <a:pt x="20" y="0"/>
                    <a:pt x="0" y="20"/>
                    <a:pt x="0" y="44"/>
                  </a:cubicBezTo>
                  <a:cubicBezTo>
                    <a:pt x="88" y="44"/>
                    <a:pt x="88" y="44"/>
                    <a:pt x="88" y="44"/>
                  </a:cubicBezTo>
                  <a:cubicBezTo>
                    <a:pt x="88" y="20"/>
                    <a:pt x="68" y="0"/>
                    <a:pt x="44" y="0"/>
                  </a:cubicBezTo>
                  <a:close/>
                </a:path>
              </a:pathLst>
            </a:custGeom>
            <a:grpFill/>
            <a:ln w="0">
              <a:noFill/>
              <a:round/>
              <a:headEnd/>
              <a:tailEnd/>
            </a:ln>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C3C41"/>
                </a:solidFill>
                <a:effectLst/>
                <a:uLnTx/>
                <a:uFillTx/>
                <a:latin typeface="Segoe UI"/>
                <a:ea typeface="+mn-ea"/>
                <a:cs typeface="+mn-cs"/>
              </a:endParaRPr>
            </a:p>
          </p:txBody>
        </p:sp>
      </p:grpSp>
      <p:grpSp>
        <p:nvGrpSpPr>
          <p:cNvPr id="212" name="Group 211">
            <a:extLst>
              <a:ext uri="{FF2B5EF4-FFF2-40B4-BE49-F238E27FC236}">
                <a16:creationId xmlns:a16="http://schemas.microsoft.com/office/drawing/2014/main" id="{AC186255-2A19-439F-9E83-08F0558064AA}"/>
              </a:ext>
            </a:extLst>
          </p:cNvPr>
          <p:cNvGrpSpPr/>
          <p:nvPr/>
        </p:nvGrpSpPr>
        <p:grpSpPr>
          <a:xfrm>
            <a:off x="10719959" y="2686459"/>
            <a:ext cx="161786" cy="161786"/>
            <a:chOff x="9833699" y="3143292"/>
            <a:chExt cx="371586" cy="371586"/>
          </a:xfrm>
          <a:solidFill>
            <a:schemeClr val="bg1"/>
          </a:solidFill>
        </p:grpSpPr>
        <p:sp>
          <p:nvSpPr>
            <p:cNvPr id="213" name="Oval 1046">
              <a:extLst>
                <a:ext uri="{FF2B5EF4-FFF2-40B4-BE49-F238E27FC236}">
                  <a16:creationId xmlns:a16="http://schemas.microsoft.com/office/drawing/2014/main" id="{9505A58A-092A-456B-97F2-8604D73CDE41}"/>
                </a:ext>
              </a:extLst>
            </p:cNvPr>
            <p:cNvSpPr>
              <a:spLocks noChangeArrowheads="1"/>
            </p:cNvSpPr>
            <p:nvPr/>
          </p:nvSpPr>
          <p:spPr bwMode="auto">
            <a:xfrm>
              <a:off x="9939867" y="3143292"/>
              <a:ext cx="153945" cy="148634"/>
            </a:xfrm>
            <a:prstGeom prst="ellipse">
              <a:avLst/>
            </a:prstGeom>
            <a:grpFill/>
            <a:ln w="0">
              <a:solidFill>
                <a:schemeClr val="tx2"/>
              </a:solidFill>
              <a:round/>
              <a:headEnd/>
              <a:tailEnd/>
            </a:ln>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C3C41"/>
                </a:solidFill>
                <a:effectLst/>
                <a:uLnTx/>
                <a:uFillTx/>
                <a:latin typeface="Segoe UI"/>
                <a:ea typeface="+mn-ea"/>
                <a:cs typeface="+mn-cs"/>
              </a:endParaRPr>
            </a:p>
          </p:txBody>
        </p:sp>
        <p:sp>
          <p:nvSpPr>
            <p:cNvPr id="214" name="Freeform 1047">
              <a:extLst>
                <a:ext uri="{FF2B5EF4-FFF2-40B4-BE49-F238E27FC236}">
                  <a16:creationId xmlns:a16="http://schemas.microsoft.com/office/drawing/2014/main" id="{0F08D329-E2FA-4E94-A43E-4330CF4C8098}"/>
                </a:ext>
              </a:extLst>
            </p:cNvPr>
            <p:cNvSpPr>
              <a:spLocks/>
            </p:cNvSpPr>
            <p:nvPr/>
          </p:nvSpPr>
          <p:spPr bwMode="auto">
            <a:xfrm>
              <a:off x="9833699" y="3329083"/>
              <a:ext cx="371586" cy="185795"/>
            </a:xfrm>
            <a:custGeom>
              <a:avLst/>
              <a:gdLst>
                <a:gd name="T0" fmla="*/ 44 w 88"/>
                <a:gd name="T1" fmla="*/ 0 h 44"/>
                <a:gd name="T2" fmla="*/ 0 w 88"/>
                <a:gd name="T3" fmla="*/ 44 h 44"/>
                <a:gd name="T4" fmla="*/ 88 w 88"/>
                <a:gd name="T5" fmla="*/ 44 h 44"/>
                <a:gd name="T6" fmla="*/ 44 w 88"/>
                <a:gd name="T7" fmla="*/ 0 h 44"/>
              </a:gdLst>
              <a:ahLst/>
              <a:cxnLst>
                <a:cxn ang="0">
                  <a:pos x="T0" y="T1"/>
                </a:cxn>
                <a:cxn ang="0">
                  <a:pos x="T2" y="T3"/>
                </a:cxn>
                <a:cxn ang="0">
                  <a:pos x="T4" y="T5"/>
                </a:cxn>
                <a:cxn ang="0">
                  <a:pos x="T6" y="T7"/>
                </a:cxn>
              </a:cxnLst>
              <a:rect l="0" t="0" r="r" b="b"/>
              <a:pathLst>
                <a:path w="88" h="44">
                  <a:moveTo>
                    <a:pt x="44" y="0"/>
                  </a:moveTo>
                  <a:cubicBezTo>
                    <a:pt x="20" y="0"/>
                    <a:pt x="0" y="20"/>
                    <a:pt x="0" y="44"/>
                  </a:cubicBezTo>
                  <a:cubicBezTo>
                    <a:pt x="88" y="44"/>
                    <a:pt x="88" y="44"/>
                    <a:pt x="88" y="44"/>
                  </a:cubicBezTo>
                  <a:cubicBezTo>
                    <a:pt x="88" y="20"/>
                    <a:pt x="68" y="0"/>
                    <a:pt x="44" y="0"/>
                  </a:cubicBezTo>
                  <a:close/>
                </a:path>
              </a:pathLst>
            </a:custGeom>
            <a:grpFill/>
            <a:ln w="0">
              <a:solidFill>
                <a:schemeClr val="tx2"/>
              </a:solidFill>
              <a:round/>
              <a:headEnd/>
              <a:tailEnd/>
            </a:ln>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C3C41"/>
                </a:solidFill>
                <a:effectLst/>
                <a:uLnTx/>
                <a:uFillTx/>
                <a:latin typeface="Segoe UI"/>
                <a:ea typeface="+mn-ea"/>
                <a:cs typeface="+mn-cs"/>
              </a:endParaRPr>
            </a:p>
          </p:txBody>
        </p:sp>
      </p:grpSp>
      <p:grpSp>
        <p:nvGrpSpPr>
          <p:cNvPr id="215" name="Group 214">
            <a:extLst>
              <a:ext uri="{FF2B5EF4-FFF2-40B4-BE49-F238E27FC236}">
                <a16:creationId xmlns:a16="http://schemas.microsoft.com/office/drawing/2014/main" id="{2BE88A65-8F08-483C-8B07-767E7C791AF3}"/>
              </a:ext>
            </a:extLst>
          </p:cNvPr>
          <p:cNvGrpSpPr/>
          <p:nvPr/>
        </p:nvGrpSpPr>
        <p:grpSpPr>
          <a:xfrm>
            <a:off x="10486224" y="2880180"/>
            <a:ext cx="161786" cy="161786"/>
            <a:chOff x="9833699" y="3143292"/>
            <a:chExt cx="371586" cy="371586"/>
          </a:xfrm>
          <a:solidFill>
            <a:schemeClr val="bg1"/>
          </a:solidFill>
        </p:grpSpPr>
        <p:sp>
          <p:nvSpPr>
            <p:cNvPr id="216" name="Oval 1046">
              <a:extLst>
                <a:ext uri="{FF2B5EF4-FFF2-40B4-BE49-F238E27FC236}">
                  <a16:creationId xmlns:a16="http://schemas.microsoft.com/office/drawing/2014/main" id="{DEA9CC80-15C5-4D30-B8EF-AE92AB142A5F}"/>
                </a:ext>
              </a:extLst>
            </p:cNvPr>
            <p:cNvSpPr>
              <a:spLocks noChangeArrowheads="1"/>
            </p:cNvSpPr>
            <p:nvPr/>
          </p:nvSpPr>
          <p:spPr bwMode="auto">
            <a:xfrm>
              <a:off x="9939867" y="3143292"/>
              <a:ext cx="153945" cy="148634"/>
            </a:xfrm>
            <a:prstGeom prst="ellipse">
              <a:avLst/>
            </a:prstGeom>
            <a:grpFill/>
            <a:ln w="0">
              <a:solidFill>
                <a:schemeClr val="tx2"/>
              </a:solidFill>
              <a:round/>
              <a:headEnd/>
              <a:tailEnd/>
            </a:ln>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C3C41"/>
                </a:solidFill>
                <a:effectLst/>
                <a:uLnTx/>
                <a:uFillTx/>
                <a:latin typeface="Segoe UI"/>
                <a:ea typeface="+mn-ea"/>
                <a:cs typeface="+mn-cs"/>
              </a:endParaRPr>
            </a:p>
          </p:txBody>
        </p:sp>
        <p:sp>
          <p:nvSpPr>
            <p:cNvPr id="217" name="Freeform 1047">
              <a:extLst>
                <a:ext uri="{FF2B5EF4-FFF2-40B4-BE49-F238E27FC236}">
                  <a16:creationId xmlns:a16="http://schemas.microsoft.com/office/drawing/2014/main" id="{0905E4AF-2C5F-44C9-8B8F-13B8B80AD8B1}"/>
                </a:ext>
              </a:extLst>
            </p:cNvPr>
            <p:cNvSpPr>
              <a:spLocks/>
            </p:cNvSpPr>
            <p:nvPr/>
          </p:nvSpPr>
          <p:spPr bwMode="auto">
            <a:xfrm>
              <a:off x="9833699" y="3329083"/>
              <a:ext cx="371586" cy="185795"/>
            </a:xfrm>
            <a:custGeom>
              <a:avLst/>
              <a:gdLst>
                <a:gd name="T0" fmla="*/ 44 w 88"/>
                <a:gd name="T1" fmla="*/ 0 h 44"/>
                <a:gd name="T2" fmla="*/ 0 w 88"/>
                <a:gd name="T3" fmla="*/ 44 h 44"/>
                <a:gd name="T4" fmla="*/ 88 w 88"/>
                <a:gd name="T5" fmla="*/ 44 h 44"/>
                <a:gd name="T6" fmla="*/ 44 w 88"/>
                <a:gd name="T7" fmla="*/ 0 h 44"/>
              </a:gdLst>
              <a:ahLst/>
              <a:cxnLst>
                <a:cxn ang="0">
                  <a:pos x="T0" y="T1"/>
                </a:cxn>
                <a:cxn ang="0">
                  <a:pos x="T2" y="T3"/>
                </a:cxn>
                <a:cxn ang="0">
                  <a:pos x="T4" y="T5"/>
                </a:cxn>
                <a:cxn ang="0">
                  <a:pos x="T6" y="T7"/>
                </a:cxn>
              </a:cxnLst>
              <a:rect l="0" t="0" r="r" b="b"/>
              <a:pathLst>
                <a:path w="88" h="44">
                  <a:moveTo>
                    <a:pt x="44" y="0"/>
                  </a:moveTo>
                  <a:cubicBezTo>
                    <a:pt x="20" y="0"/>
                    <a:pt x="0" y="20"/>
                    <a:pt x="0" y="44"/>
                  </a:cubicBezTo>
                  <a:cubicBezTo>
                    <a:pt x="88" y="44"/>
                    <a:pt x="88" y="44"/>
                    <a:pt x="88" y="44"/>
                  </a:cubicBezTo>
                  <a:cubicBezTo>
                    <a:pt x="88" y="20"/>
                    <a:pt x="68" y="0"/>
                    <a:pt x="44" y="0"/>
                  </a:cubicBezTo>
                  <a:close/>
                </a:path>
              </a:pathLst>
            </a:custGeom>
            <a:grpFill/>
            <a:ln w="0">
              <a:solidFill>
                <a:schemeClr val="tx2"/>
              </a:solidFill>
              <a:round/>
              <a:headEnd/>
              <a:tailEnd/>
            </a:ln>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C3C41"/>
                </a:solidFill>
                <a:effectLst/>
                <a:uLnTx/>
                <a:uFillTx/>
                <a:latin typeface="Segoe UI"/>
                <a:ea typeface="+mn-ea"/>
                <a:cs typeface="+mn-cs"/>
              </a:endParaRPr>
            </a:p>
          </p:txBody>
        </p:sp>
      </p:grpSp>
      <p:sp>
        <p:nvSpPr>
          <p:cNvPr id="224" name="AutoShape 65">
            <a:extLst>
              <a:ext uri="{FF2B5EF4-FFF2-40B4-BE49-F238E27FC236}">
                <a16:creationId xmlns:a16="http://schemas.microsoft.com/office/drawing/2014/main" id="{2CA5C56C-C2C4-4C79-A904-0EDECDD7450C}"/>
              </a:ext>
            </a:extLst>
          </p:cNvPr>
          <p:cNvSpPr>
            <a:spLocks noChangeAspect="1" noChangeArrowheads="1" noTextEdit="1"/>
          </p:cNvSpPr>
          <p:nvPr/>
        </p:nvSpPr>
        <p:spPr bwMode="auto">
          <a:xfrm>
            <a:off x="9815845" y="4997380"/>
            <a:ext cx="398411" cy="39841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C3C41"/>
              </a:solidFill>
              <a:effectLst/>
              <a:uLnTx/>
              <a:uFillTx/>
              <a:latin typeface="Segoe UI"/>
              <a:ea typeface="+mn-ea"/>
              <a:cs typeface="+mn-cs"/>
            </a:endParaRPr>
          </a:p>
        </p:txBody>
      </p:sp>
      <p:sp>
        <p:nvSpPr>
          <p:cNvPr id="225" name="Freeform 67">
            <a:extLst>
              <a:ext uri="{FF2B5EF4-FFF2-40B4-BE49-F238E27FC236}">
                <a16:creationId xmlns:a16="http://schemas.microsoft.com/office/drawing/2014/main" id="{307DC781-70EB-49D3-ACE4-4DB18213FC07}"/>
              </a:ext>
            </a:extLst>
          </p:cNvPr>
          <p:cNvSpPr>
            <a:spLocks/>
          </p:cNvSpPr>
          <p:nvPr/>
        </p:nvSpPr>
        <p:spPr bwMode="auto">
          <a:xfrm>
            <a:off x="9840746" y="5006718"/>
            <a:ext cx="361060" cy="384405"/>
          </a:xfrm>
          <a:custGeom>
            <a:avLst/>
            <a:gdLst>
              <a:gd name="T0" fmla="*/ 180 w 373"/>
              <a:gd name="T1" fmla="*/ 393 h 397"/>
              <a:gd name="T2" fmla="*/ 180 w 373"/>
              <a:gd name="T3" fmla="*/ 393 h 397"/>
              <a:gd name="T4" fmla="*/ 137 w 373"/>
              <a:gd name="T5" fmla="*/ 365 h 397"/>
              <a:gd name="T6" fmla="*/ 95 w 373"/>
              <a:gd name="T7" fmla="*/ 332 h 397"/>
              <a:gd name="T8" fmla="*/ 58 w 373"/>
              <a:gd name="T9" fmla="*/ 294 h 397"/>
              <a:gd name="T10" fmla="*/ 28 w 373"/>
              <a:gd name="T11" fmla="*/ 250 h 397"/>
              <a:gd name="T12" fmla="*/ 8 w 373"/>
              <a:gd name="T13" fmla="*/ 201 h 397"/>
              <a:gd name="T14" fmla="*/ 0 w 373"/>
              <a:gd name="T15" fmla="*/ 146 h 397"/>
              <a:gd name="T16" fmla="*/ 0 w 373"/>
              <a:gd name="T17" fmla="*/ 53 h 397"/>
              <a:gd name="T18" fmla="*/ 13 w 373"/>
              <a:gd name="T19" fmla="*/ 52 h 397"/>
              <a:gd name="T20" fmla="*/ 69 w 373"/>
              <a:gd name="T21" fmla="*/ 43 h 397"/>
              <a:gd name="T22" fmla="*/ 120 w 373"/>
              <a:gd name="T23" fmla="*/ 19 h 397"/>
              <a:gd name="T24" fmla="*/ 152 w 373"/>
              <a:gd name="T25" fmla="*/ 4 h 397"/>
              <a:gd name="T26" fmla="*/ 187 w 373"/>
              <a:gd name="T27" fmla="*/ 0 h 397"/>
              <a:gd name="T28" fmla="*/ 222 w 373"/>
              <a:gd name="T29" fmla="*/ 4 h 397"/>
              <a:gd name="T30" fmla="*/ 253 w 373"/>
              <a:gd name="T31" fmla="*/ 19 h 397"/>
              <a:gd name="T32" fmla="*/ 304 w 373"/>
              <a:gd name="T33" fmla="*/ 43 h 397"/>
              <a:gd name="T34" fmla="*/ 361 w 373"/>
              <a:gd name="T35" fmla="*/ 52 h 397"/>
              <a:gd name="T36" fmla="*/ 373 w 373"/>
              <a:gd name="T37" fmla="*/ 53 h 397"/>
              <a:gd name="T38" fmla="*/ 373 w 373"/>
              <a:gd name="T39" fmla="*/ 146 h 397"/>
              <a:gd name="T40" fmla="*/ 366 w 373"/>
              <a:gd name="T41" fmla="*/ 201 h 397"/>
              <a:gd name="T42" fmla="*/ 346 w 373"/>
              <a:gd name="T43" fmla="*/ 250 h 397"/>
              <a:gd name="T44" fmla="*/ 316 w 373"/>
              <a:gd name="T45" fmla="*/ 294 h 397"/>
              <a:gd name="T46" fmla="*/ 278 w 373"/>
              <a:gd name="T47" fmla="*/ 332 h 397"/>
              <a:gd name="T48" fmla="*/ 237 w 373"/>
              <a:gd name="T49" fmla="*/ 365 h 397"/>
              <a:gd name="T50" fmla="*/ 194 w 373"/>
              <a:gd name="T51" fmla="*/ 393 h 397"/>
              <a:gd name="T52" fmla="*/ 187 w 373"/>
              <a:gd name="T53" fmla="*/ 397 h 397"/>
              <a:gd name="T54" fmla="*/ 180 w 373"/>
              <a:gd name="T55" fmla="*/ 393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3" h="397">
                <a:moveTo>
                  <a:pt x="180" y="393"/>
                </a:moveTo>
                <a:lnTo>
                  <a:pt x="180" y="393"/>
                </a:lnTo>
                <a:cubicBezTo>
                  <a:pt x="166" y="385"/>
                  <a:pt x="151" y="375"/>
                  <a:pt x="137" y="365"/>
                </a:cubicBezTo>
                <a:cubicBezTo>
                  <a:pt x="122" y="355"/>
                  <a:pt x="108" y="344"/>
                  <a:pt x="95" y="332"/>
                </a:cubicBezTo>
                <a:cubicBezTo>
                  <a:pt x="82" y="320"/>
                  <a:pt x="70" y="307"/>
                  <a:pt x="58" y="294"/>
                </a:cubicBezTo>
                <a:cubicBezTo>
                  <a:pt x="46" y="280"/>
                  <a:pt x="36" y="265"/>
                  <a:pt x="28" y="250"/>
                </a:cubicBezTo>
                <a:cubicBezTo>
                  <a:pt x="19" y="234"/>
                  <a:pt x="13" y="218"/>
                  <a:pt x="8" y="201"/>
                </a:cubicBezTo>
                <a:cubicBezTo>
                  <a:pt x="3" y="183"/>
                  <a:pt x="0" y="165"/>
                  <a:pt x="0" y="146"/>
                </a:cubicBezTo>
                <a:lnTo>
                  <a:pt x="0" y="53"/>
                </a:lnTo>
                <a:lnTo>
                  <a:pt x="13" y="52"/>
                </a:lnTo>
                <a:cubicBezTo>
                  <a:pt x="32" y="51"/>
                  <a:pt x="51" y="48"/>
                  <a:pt x="69" y="43"/>
                </a:cubicBezTo>
                <a:cubicBezTo>
                  <a:pt x="87" y="38"/>
                  <a:pt x="104" y="30"/>
                  <a:pt x="120" y="19"/>
                </a:cubicBezTo>
                <a:cubicBezTo>
                  <a:pt x="131" y="13"/>
                  <a:pt x="141" y="8"/>
                  <a:pt x="152" y="4"/>
                </a:cubicBezTo>
                <a:cubicBezTo>
                  <a:pt x="163" y="1"/>
                  <a:pt x="174" y="0"/>
                  <a:pt x="187" y="0"/>
                </a:cubicBezTo>
                <a:cubicBezTo>
                  <a:pt x="199" y="0"/>
                  <a:pt x="211" y="1"/>
                  <a:pt x="222" y="4"/>
                </a:cubicBezTo>
                <a:cubicBezTo>
                  <a:pt x="232" y="8"/>
                  <a:pt x="243" y="13"/>
                  <a:pt x="253" y="19"/>
                </a:cubicBezTo>
                <a:cubicBezTo>
                  <a:pt x="270" y="30"/>
                  <a:pt x="287" y="38"/>
                  <a:pt x="304" y="43"/>
                </a:cubicBezTo>
                <a:cubicBezTo>
                  <a:pt x="322" y="48"/>
                  <a:pt x="341" y="51"/>
                  <a:pt x="361" y="52"/>
                </a:cubicBezTo>
                <a:lnTo>
                  <a:pt x="373" y="53"/>
                </a:lnTo>
                <a:lnTo>
                  <a:pt x="373" y="146"/>
                </a:lnTo>
                <a:cubicBezTo>
                  <a:pt x="373" y="165"/>
                  <a:pt x="371" y="183"/>
                  <a:pt x="366" y="201"/>
                </a:cubicBezTo>
                <a:cubicBezTo>
                  <a:pt x="361" y="218"/>
                  <a:pt x="354" y="234"/>
                  <a:pt x="346" y="250"/>
                </a:cubicBezTo>
                <a:cubicBezTo>
                  <a:pt x="337" y="265"/>
                  <a:pt x="327" y="280"/>
                  <a:pt x="316" y="294"/>
                </a:cubicBezTo>
                <a:cubicBezTo>
                  <a:pt x="304" y="307"/>
                  <a:pt x="292" y="320"/>
                  <a:pt x="278" y="332"/>
                </a:cubicBezTo>
                <a:cubicBezTo>
                  <a:pt x="265" y="344"/>
                  <a:pt x="251" y="355"/>
                  <a:pt x="237" y="365"/>
                </a:cubicBezTo>
                <a:cubicBezTo>
                  <a:pt x="223" y="375"/>
                  <a:pt x="208" y="385"/>
                  <a:pt x="194" y="393"/>
                </a:cubicBezTo>
                <a:lnTo>
                  <a:pt x="187" y="397"/>
                </a:lnTo>
                <a:lnTo>
                  <a:pt x="180" y="393"/>
                </a:lnTo>
                <a:close/>
              </a:path>
            </a:pathLst>
          </a:custGeom>
          <a:solidFill>
            <a:schemeClr val="bg1"/>
          </a:solidFill>
          <a:ln w="0">
            <a:noFill/>
            <a:prstDash val="solid"/>
            <a:round/>
            <a:headEnd/>
            <a:tailEn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C3C41"/>
              </a:solidFill>
              <a:effectLst/>
              <a:uLnTx/>
              <a:uFillTx/>
              <a:latin typeface="Segoe UI"/>
              <a:ea typeface="+mn-ea"/>
              <a:cs typeface="+mn-cs"/>
            </a:endParaRPr>
          </a:p>
        </p:txBody>
      </p:sp>
      <p:sp>
        <p:nvSpPr>
          <p:cNvPr id="182" name="TextBox 187">
            <a:extLst>
              <a:ext uri="{FF2B5EF4-FFF2-40B4-BE49-F238E27FC236}">
                <a16:creationId xmlns:a16="http://schemas.microsoft.com/office/drawing/2014/main" id="{281338A3-318A-4423-B0B0-B67CBE54B6C1}"/>
              </a:ext>
            </a:extLst>
          </p:cNvPr>
          <p:cNvSpPr txBox="1"/>
          <p:nvPr/>
        </p:nvSpPr>
        <p:spPr>
          <a:xfrm>
            <a:off x="6444311" y="3203505"/>
            <a:ext cx="864679" cy="217243"/>
          </a:xfrm>
          <a:prstGeom prst="rect">
            <a:avLst/>
          </a:prstGeom>
          <a:noFill/>
        </p:spPr>
        <p:txBody>
          <a:bodyPr wrap="square" lIns="0" tIns="0" rIns="0" bIns="0" rtlCol="0">
            <a:spAutoFit/>
          </a:bodyPr>
          <a:lstStyle/>
          <a:p>
            <a:pPr marL="0" marR="0" lvl="0" indent="0" algn="ctr" defTabSz="914049" rtl="0" eaLnBrk="1" fontAlgn="auto" latinLnBrk="0" hangingPunct="1">
              <a:lnSpc>
                <a:spcPct val="90000"/>
              </a:lnSpc>
              <a:spcBef>
                <a:spcPts val="0"/>
              </a:spcBef>
              <a:spcAft>
                <a:spcPts val="0"/>
              </a:spcAft>
              <a:buClrTx/>
              <a:buSzTx/>
              <a:buFontTx/>
              <a:buNone/>
              <a:tabLst/>
              <a:defRPr/>
            </a:pPr>
            <a:r>
              <a:rPr kumimoji="0" lang="en-US" sz="784" b="0" i="0" u="none" strike="noStrike" kern="1200" cap="none" spc="0" normalizeH="0" baseline="0" noProof="0">
                <a:ln>
                  <a:noFill/>
                </a:ln>
                <a:solidFill>
                  <a:srgbClr val="FFFFFF"/>
                </a:solidFill>
                <a:effectLst/>
                <a:uLnTx/>
                <a:uFillTx/>
                <a:latin typeface="Segoe UI"/>
                <a:ea typeface="+mn-ea"/>
                <a:cs typeface="Segoe UI Semilight" panose="020B0402040204020203" pitchFamily="34" charset="0"/>
              </a:rPr>
              <a:t>Transportation Management</a:t>
            </a:r>
          </a:p>
        </p:txBody>
      </p:sp>
      <p:pic>
        <p:nvPicPr>
          <p:cNvPr id="184" name="Graphic 183">
            <a:extLst>
              <a:ext uri="{FF2B5EF4-FFF2-40B4-BE49-F238E27FC236}">
                <a16:creationId xmlns:a16="http://schemas.microsoft.com/office/drawing/2014/main" id="{B2E6B85D-CE55-4F06-A0A3-652CA2F1F5E5}"/>
              </a:ext>
            </a:extLst>
          </p:cNvPr>
          <p:cNvPicPr>
            <a:picLocks noChangeAspect="1"/>
          </p:cNvPicPr>
          <p:nvPr/>
        </p:nvPicPr>
        <p:blipFill>
          <a:blip r:embed="rId57" cstate="screen">
            <a:extLst>
              <a:ext uri="{28A0092B-C50C-407E-A947-70E740481C1C}">
                <a14:useLocalDpi xmlns:a14="http://schemas.microsoft.com/office/drawing/2010/main"/>
              </a:ext>
              <a:ext uri="{96DAC541-7B7A-43D3-8B79-37D633B846F1}">
                <asvg:svgBlip xmlns:asvg="http://schemas.microsoft.com/office/drawing/2016/SVG/main" r:embed="rId58"/>
              </a:ext>
            </a:extLst>
          </a:blip>
          <a:stretch>
            <a:fillRect/>
          </a:stretch>
        </p:blipFill>
        <p:spPr>
          <a:xfrm>
            <a:off x="6697252" y="2978825"/>
            <a:ext cx="279576" cy="181722"/>
          </a:xfrm>
          <a:prstGeom prst="rect">
            <a:avLst/>
          </a:prstGeom>
        </p:spPr>
      </p:pic>
      <p:sp>
        <p:nvSpPr>
          <p:cNvPr id="185" name="TextBox 177">
            <a:extLst>
              <a:ext uri="{FF2B5EF4-FFF2-40B4-BE49-F238E27FC236}">
                <a16:creationId xmlns:a16="http://schemas.microsoft.com/office/drawing/2014/main" id="{644F7279-3F8A-4256-85D5-AA29159365A1}"/>
              </a:ext>
            </a:extLst>
          </p:cNvPr>
          <p:cNvSpPr txBox="1"/>
          <p:nvPr/>
        </p:nvSpPr>
        <p:spPr>
          <a:xfrm>
            <a:off x="2877701" y="5434978"/>
            <a:ext cx="1050799" cy="217239"/>
          </a:xfrm>
          <a:prstGeom prst="rect">
            <a:avLst/>
          </a:prstGeom>
          <a:noFill/>
        </p:spPr>
        <p:txBody>
          <a:bodyPr wrap="square" lIns="0" tIns="0" rIns="0" bIns="0" rtlCol="0">
            <a:spAutoFit/>
          </a:bodyPr>
          <a:lstStyle/>
          <a:p>
            <a:pPr marL="0" marR="0" lvl="0" indent="0" algn="ctr" defTabSz="914049" rtl="0" eaLnBrk="1" fontAlgn="auto" latinLnBrk="0" hangingPunct="1">
              <a:lnSpc>
                <a:spcPct val="90000"/>
              </a:lnSpc>
              <a:spcBef>
                <a:spcPts val="0"/>
              </a:spcBef>
              <a:spcAft>
                <a:spcPts val="0"/>
              </a:spcAft>
              <a:buClrTx/>
              <a:buSzTx/>
              <a:buFontTx/>
              <a:buNone/>
              <a:tabLst/>
              <a:defRPr/>
            </a:pPr>
            <a:r>
              <a:rPr kumimoji="0" lang="en-US" sz="784" b="0" i="0" u="none" strike="noStrike" kern="1200" cap="none" spc="0" normalizeH="0" baseline="0" noProof="0" dirty="0">
                <a:ln>
                  <a:noFill/>
                </a:ln>
                <a:solidFill>
                  <a:srgbClr val="FFFFFF"/>
                </a:solidFill>
                <a:effectLst/>
                <a:uLnTx/>
                <a:uFillTx/>
                <a:latin typeface="Segoe UI"/>
                <a:ea typeface="+mn-ea"/>
                <a:cs typeface="Segoe UI Semilight" panose="020B0402040204020203" pitchFamily="34" charset="0"/>
              </a:rPr>
              <a:t>Create </a:t>
            </a:r>
          </a:p>
          <a:p>
            <a:pPr marL="0" marR="0" lvl="0" indent="0" algn="ctr" defTabSz="914049" rtl="0" eaLnBrk="1" fontAlgn="auto" latinLnBrk="0" hangingPunct="1">
              <a:lnSpc>
                <a:spcPct val="90000"/>
              </a:lnSpc>
              <a:spcBef>
                <a:spcPts val="0"/>
              </a:spcBef>
              <a:spcAft>
                <a:spcPts val="0"/>
              </a:spcAft>
              <a:buClrTx/>
              <a:buSzTx/>
              <a:buFontTx/>
              <a:buNone/>
              <a:tabLst/>
              <a:defRPr/>
            </a:pPr>
            <a:r>
              <a:rPr kumimoji="0" lang="en-US" sz="784" b="0" i="0" u="none" strike="noStrike" kern="1200" cap="none" spc="0" normalizeH="0" baseline="0" noProof="0" dirty="0">
                <a:ln>
                  <a:noFill/>
                </a:ln>
                <a:solidFill>
                  <a:srgbClr val="FFFFFF"/>
                </a:solidFill>
                <a:effectLst/>
                <a:uLnTx/>
                <a:uFillTx/>
                <a:latin typeface="Segoe UI"/>
                <a:ea typeface="+mn-ea"/>
                <a:cs typeface="Segoe UI Semilight" panose="020B0402040204020203" pitchFamily="34" charset="0"/>
              </a:rPr>
              <a:t>customer cards</a:t>
            </a:r>
          </a:p>
        </p:txBody>
      </p:sp>
      <p:grpSp>
        <p:nvGrpSpPr>
          <p:cNvPr id="187" name="Group 186">
            <a:extLst>
              <a:ext uri="{FF2B5EF4-FFF2-40B4-BE49-F238E27FC236}">
                <a16:creationId xmlns:a16="http://schemas.microsoft.com/office/drawing/2014/main" id="{44FEC035-D2E3-41FB-9CFF-779BBEC975C8}"/>
              </a:ext>
            </a:extLst>
          </p:cNvPr>
          <p:cNvGrpSpPr/>
          <p:nvPr/>
        </p:nvGrpSpPr>
        <p:grpSpPr>
          <a:xfrm>
            <a:off x="3300793" y="5051939"/>
            <a:ext cx="230498" cy="273717"/>
            <a:chOff x="6236609" y="3047875"/>
            <a:chExt cx="233202" cy="276928"/>
          </a:xfrm>
        </p:grpSpPr>
        <p:pic>
          <p:nvPicPr>
            <p:cNvPr id="188" name="Graphic 187">
              <a:extLst>
                <a:ext uri="{FF2B5EF4-FFF2-40B4-BE49-F238E27FC236}">
                  <a16:creationId xmlns:a16="http://schemas.microsoft.com/office/drawing/2014/main" id="{9A703708-0263-4F84-9D44-5B6CEDB6401C}"/>
                </a:ext>
              </a:extLst>
            </p:cNvPr>
            <p:cNvPicPr>
              <a:picLocks noChangeAspect="1"/>
            </p:cNvPicPr>
            <p:nvPr/>
          </p:nvPicPr>
          <p:blipFill>
            <a:blip r:embed="rId45" cstate="screen">
              <a:extLst>
                <a:ext uri="{28A0092B-C50C-407E-A947-70E740481C1C}">
                  <a14:useLocalDpi xmlns:a14="http://schemas.microsoft.com/office/drawing/2010/main"/>
                </a:ext>
                <a:ext uri="{96DAC541-7B7A-43D3-8B79-37D633B846F1}">
                  <asvg:svgBlip xmlns:asvg="http://schemas.microsoft.com/office/drawing/2016/SVG/main" r:embed="rId46"/>
                </a:ext>
              </a:extLst>
            </a:blip>
            <a:stretch>
              <a:fillRect/>
            </a:stretch>
          </p:blipFill>
          <p:spPr>
            <a:xfrm>
              <a:off x="6272704" y="3147622"/>
              <a:ext cx="119468" cy="126494"/>
            </a:xfrm>
            <a:prstGeom prst="rect">
              <a:avLst/>
            </a:prstGeom>
          </p:spPr>
        </p:pic>
        <p:pic>
          <p:nvPicPr>
            <p:cNvPr id="189" name="Graphic 188">
              <a:extLst>
                <a:ext uri="{FF2B5EF4-FFF2-40B4-BE49-F238E27FC236}">
                  <a16:creationId xmlns:a16="http://schemas.microsoft.com/office/drawing/2014/main" id="{0F45E6B8-76DD-4417-B3AF-7100E9E1212D}"/>
                </a:ext>
              </a:extLst>
            </p:cNvPr>
            <p:cNvPicPr>
              <a:picLocks noChangeAspect="1"/>
            </p:cNvPicPr>
            <p:nvPr/>
          </p:nvPicPr>
          <p:blipFill>
            <a:blip r:embed="rId47" cstate="screen">
              <a:extLst>
                <a:ext uri="{28A0092B-C50C-407E-A947-70E740481C1C}">
                  <a14:useLocalDpi xmlns:a14="http://schemas.microsoft.com/office/drawing/2010/main"/>
                </a:ext>
                <a:ext uri="{96DAC541-7B7A-43D3-8B79-37D633B846F1}">
                  <asvg:svgBlip xmlns:asvg="http://schemas.microsoft.com/office/drawing/2016/SVG/main" r:embed="rId48"/>
                </a:ext>
              </a:extLst>
            </a:blip>
            <a:stretch>
              <a:fillRect/>
            </a:stretch>
          </p:blipFill>
          <p:spPr>
            <a:xfrm>
              <a:off x="6236609" y="3047875"/>
              <a:ext cx="233202" cy="276928"/>
            </a:xfrm>
            <a:prstGeom prst="rect">
              <a:avLst/>
            </a:prstGeom>
          </p:spPr>
        </p:pic>
      </p:grpSp>
      <p:sp>
        <p:nvSpPr>
          <p:cNvPr id="190" name="TextBox 177">
            <a:extLst>
              <a:ext uri="{FF2B5EF4-FFF2-40B4-BE49-F238E27FC236}">
                <a16:creationId xmlns:a16="http://schemas.microsoft.com/office/drawing/2014/main" id="{6AAC4CF1-57BB-4D46-AFB9-4C5BCB004F9F}"/>
              </a:ext>
            </a:extLst>
          </p:cNvPr>
          <p:cNvSpPr txBox="1"/>
          <p:nvPr/>
        </p:nvSpPr>
        <p:spPr>
          <a:xfrm>
            <a:off x="3574994" y="4698860"/>
            <a:ext cx="691100" cy="217239"/>
          </a:xfrm>
          <a:prstGeom prst="rect">
            <a:avLst/>
          </a:prstGeom>
          <a:noFill/>
        </p:spPr>
        <p:txBody>
          <a:bodyPr wrap="square" lIns="0" tIns="0" rIns="0" bIns="0" rtlCol="0">
            <a:spAutoFit/>
          </a:bodyPr>
          <a:lstStyle/>
          <a:p>
            <a:pPr marL="0" marR="0" lvl="0" indent="0" algn="ctr" defTabSz="914049" rtl="0" eaLnBrk="1" fontAlgn="auto" latinLnBrk="0" hangingPunct="1">
              <a:lnSpc>
                <a:spcPct val="90000"/>
              </a:lnSpc>
              <a:spcBef>
                <a:spcPts val="0"/>
              </a:spcBef>
              <a:spcAft>
                <a:spcPts val="0"/>
              </a:spcAft>
              <a:buClrTx/>
              <a:buSzTx/>
              <a:buFontTx/>
              <a:buNone/>
              <a:tabLst/>
              <a:defRPr/>
            </a:pPr>
            <a:r>
              <a:rPr kumimoji="0" lang="en-US" sz="784" b="0" i="0" u="none" strike="noStrike" kern="1200" cap="none" spc="0" normalizeH="0" baseline="0" noProof="0" dirty="0">
                <a:ln>
                  <a:noFill/>
                </a:ln>
                <a:solidFill>
                  <a:srgbClr val="FFFFFF"/>
                </a:solidFill>
                <a:effectLst/>
                <a:uLnTx/>
                <a:uFillTx/>
                <a:latin typeface="Segoe UI"/>
                <a:ea typeface="+mn-ea"/>
                <a:cs typeface="Segoe UI Semilight" panose="020B0402040204020203" pitchFamily="34" charset="0"/>
              </a:rPr>
              <a:t>Manage Invoice Sales</a:t>
            </a:r>
          </a:p>
        </p:txBody>
      </p:sp>
      <p:pic>
        <p:nvPicPr>
          <p:cNvPr id="191" name="Graphic 190">
            <a:extLst>
              <a:ext uri="{FF2B5EF4-FFF2-40B4-BE49-F238E27FC236}">
                <a16:creationId xmlns:a16="http://schemas.microsoft.com/office/drawing/2014/main" id="{BE2D3D23-3D8A-4D9F-A375-E86F34FBFFCC}"/>
              </a:ext>
            </a:extLst>
          </p:cNvPr>
          <p:cNvPicPr>
            <a:picLocks noChangeAspect="1"/>
          </p:cNvPicPr>
          <p:nvPr/>
        </p:nvPicPr>
        <p:blipFill>
          <a:blip r:embed="rId27" cstate="screen">
            <a:extLst>
              <a:ext uri="{28A0092B-C50C-407E-A947-70E740481C1C}">
                <a14:useLocalDpi xmlns:a14="http://schemas.microsoft.com/office/drawing/2010/main"/>
              </a:ext>
              <a:ext uri="{96DAC541-7B7A-43D3-8B79-37D633B846F1}">
                <asvg:svgBlip xmlns:asvg="http://schemas.microsoft.com/office/drawing/2016/SVG/main" r:embed="rId28"/>
              </a:ext>
            </a:extLst>
          </a:blip>
          <a:stretch>
            <a:fillRect/>
          </a:stretch>
        </p:blipFill>
        <p:spPr>
          <a:xfrm>
            <a:off x="3820010" y="4416109"/>
            <a:ext cx="203074" cy="241149"/>
          </a:xfrm>
          <a:prstGeom prst="rect">
            <a:avLst/>
          </a:prstGeom>
        </p:spPr>
      </p:pic>
      <p:sp>
        <p:nvSpPr>
          <p:cNvPr id="195" name="TextBox 187">
            <a:extLst>
              <a:ext uri="{FF2B5EF4-FFF2-40B4-BE49-F238E27FC236}">
                <a16:creationId xmlns:a16="http://schemas.microsoft.com/office/drawing/2014/main" id="{E1822C95-ACF7-4B22-892C-AABEA54B63EF}"/>
              </a:ext>
            </a:extLst>
          </p:cNvPr>
          <p:cNvSpPr txBox="1"/>
          <p:nvPr/>
        </p:nvSpPr>
        <p:spPr>
          <a:xfrm>
            <a:off x="2048175" y="5367704"/>
            <a:ext cx="702566" cy="325858"/>
          </a:xfrm>
          <a:prstGeom prst="rect">
            <a:avLst/>
          </a:prstGeom>
          <a:noFill/>
        </p:spPr>
        <p:txBody>
          <a:bodyPr wrap="square" lIns="0" tIns="0" rIns="0" bIns="0" rtlCol="0">
            <a:spAutoFit/>
          </a:bodyPr>
          <a:lstStyle/>
          <a:p>
            <a:pPr marL="0" marR="0" lvl="0" indent="0" algn="ctr" defTabSz="914049" rtl="0" eaLnBrk="1" fontAlgn="auto" latinLnBrk="0" hangingPunct="1">
              <a:lnSpc>
                <a:spcPct val="90000"/>
              </a:lnSpc>
              <a:spcBef>
                <a:spcPts val="0"/>
              </a:spcBef>
              <a:spcAft>
                <a:spcPts val="0"/>
              </a:spcAft>
              <a:buClrTx/>
              <a:buSzTx/>
              <a:buFontTx/>
              <a:buNone/>
              <a:tabLst/>
              <a:defRPr/>
            </a:pPr>
            <a:r>
              <a:rPr kumimoji="0" lang="en-US" sz="784" b="0" i="0" u="none" strike="noStrike" kern="1200" cap="none" spc="0" normalizeH="0" baseline="0" noProof="0" dirty="0">
                <a:ln>
                  <a:noFill/>
                </a:ln>
                <a:solidFill>
                  <a:srgbClr val="FFFFFF"/>
                </a:solidFill>
                <a:effectLst/>
                <a:uLnTx/>
                <a:uFillTx/>
                <a:latin typeface="Segoe UI"/>
                <a:ea typeface="+mn-ea"/>
                <a:cs typeface="Segoe UI Semilight" panose="020B0402040204020203" pitchFamily="34" charset="0"/>
              </a:rPr>
              <a:t>Create Recurring sales lines</a:t>
            </a:r>
          </a:p>
        </p:txBody>
      </p:sp>
      <p:pic>
        <p:nvPicPr>
          <p:cNvPr id="202" name="Picture 2" descr="C:\Users\sigurdg\Desktop\end_user.png">
            <a:extLst>
              <a:ext uri="{FF2B5EF4-FFF2-40B4-BE49-F238E27FC236}">
                <a16:creationId xmlns:a16="http://schemas.microsoft.com/office/drawing/2014/main" id="{8B163109-8541-4F1C-B772-04E3F4DB7850}"/>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2287448" y="5055652"/>
            <a:ext cx="284187" cy="286855"/>
          </a:xfrm>
          <a:prstGeom prst="rect">
            <a:avLst/>
          </a:prstGeom>
          <a:noFill/>
        </p:spPr>
      </p:pic>
      <p:sp>
        <p:nvSpPr>
          <p:cNvPr id="203" name="TextBox 187">
            <a:extLst>
              <a:ext uri="{FF2B5EF4-FFF2-40B4-BE49-F238E27FC236}">
                <a16:creationId xmlns:a16="http://schemas.microsoft.com/office/drawing/2014/main" id="{033537C2-BD11-45C2-AE4B-4CE1A725FEC1}"/>
              </a:ext>
            </a:extLst>
          </p:cNvPr>
          <p:cNvSpPr txBox="1"/>
          <p:nvPr/>
        </p:nvSpPr>
        <p:spPr>
          <a:xfrm>
            <a:off x="4034941" y="5385465"/>
            <a:ext cx="864679" cy="217239"/>
          </a:xfrm>
          <a:prstGeom prst="rect">
            <a:avLst/>
          </a:prstGeom>
          <a:noFill/>
        </p:spPr>
        <p:txBody>
          <a:bodyPr wrap="square" lIns="0" tIns="0" rIns="0" bIns="0" rtlCol="0">
            <a:spAutoFit/>
          </a:bodyPr>
          <a:lstStyle/>
          <a:p>
            <a:pPr marL="0" marR="0" lvl="0" indent="0" algn="ctr" defTabSz="914049" rtl="0" eaLnBrk="1" fontAlgn="auto" latinLnBrk="0" hangingPunct="1">
              <a:lnSpc>
                <a:spcPct val="90000"/>
              </a:lnSpc>
              <a:spcBef>
                <a:spcPts val="0"/>
              </a:spcBef>
              <a:spcAft>
                <a:spcPts val="0"/>
              </a:spcAft>
              <a:buClrTx/>
              <a:buSzTx/>
              <a:buFontTx/>
              <a:buNone/>
              <a:tabLst/>
              <a:defRPr/>
            </a:pPr>
            <a:r>
              <a:rPr kumimoji="0" lang="en-US" sz="784" b="0" i="0" u="none" strike="noStrike" kern="1200" cap="none" spc="0" normalizeH="0" baseline="0" noProof="0" dirty="0">
                <a:ln>
                  <a:noFill/>
                </a:ln>
                <a:solidFill>
                  <a:srgbClr val="FFFFFF"/>
                </a:solidFill>
                <a:effectLst/>
                <a:uLnTx/>
                <a:uFillTx/>
                <a:latin typeface="Segoe UI"/>
                <a:ea typeface="+mn-ea"/>
                <a:cs typeface="Segoe UI Semilight" panose="020B0402040204020203" pitchFamily="34" charset="0"/>
              </a:rPr>
              <a:t>Make drop shipments</a:t>
            </a:r>
          </a:p>
        </p:txBody>
      </p:sp>
      <p:pic>
        <p:nvPicPr>
          <p:cNvPr id="204" name="Graphic 203">
            <a:extLst>
              <a:ext uri="{FF2B5EF4-FFF2-40B4-BE49-F238E27FC236}">
                <a16:creationId xmlns:a16="http://schemas.microsoft.com/office/drawing/2014/main" id="{BE1A7C86-F713-4FFD-BAD3-F4ADB23B5FEA}"/>
              </a:ext>
            </a:extLst>
          </p:cNvPr>
          <p:cNvPicPr>
            <a:picLocks noChangeAspect="1"/>
          </p:cNvPicPr>
          <p:nvPr/>
        </p:nvPicPr>
        <p:blipFill>
          <a:blip r:embed="rId57" cstate="screen">
            <a:extLst>
              <a:ext uri="{28A0092B-C50C-407E-A947-70E740481C1C}">
                <a14:useLocalDpi xmlns:a14="http://schemas.microsoft.com/office/drawing/2010/main"/>
              </a:ext>
              <a:ext uri="{96DAC541-7B7A-43D3-8B79-37D633B846F1}">
                <asvg:svgBlip xmlns:asvg="http://schemas.microsoft.com/office/drawing/2016/SVG/main" r:embed="rId58"/>
              </a:ext>
            </a:extLst>
          </a:blip>
          <a:stretch>
            <a:fillRect/>
          </a:stretch>
        </p:blipFill>
        <p:spPr>
          <a:xfrm>
            <a:off x="4287882" y="5160785"/>
            <a:ext cx="279576" cy="181722"/>
          </a:xfrm>
          <a:prstGeom prst="rect">
            <a:avLst/>
          </a:prstGeom>
        </p:spPr>
      </p:pic>
      <p:sp>
        <p:nvSpPr>
          <p:cNvPr id="205" name="Freeform 23">
            <a:extLst>
              <a:ext uri="{FF2B5EF4-FFF2-40B4-BE49-F238E27FC236}">
                <a16:creationId xmlns:a16="http://schemas.microsoft.com/office/drawing/2014/main" id="{75227460-A28E-4C3F-A0FA-8F199D3D6D7E}"/>
              </a:ext>
            </a:extLst>
          </p:cNvPr>
          <p:cNvSpPr>
            <a:spLocks noEditPoints="1"/>
          </p:cNvSpPr>
          <p:nvPr/>
        </p:nvSpPr>
        <p:spPr bwMode="black">
          <a:xfrm>
            <a:off x="7307613" y="4976717"/>
            <a:ext cx="219877" cy="219875"/>
          </a:xfrm>
          <a:custGeom>
            <a:avLst/>
            <a:gdLst>
              <a:gd name="T0" fmla="*/ 709 w 709"/>
              <a:gd name="T1" fmla="*/ 570 h 709"/>
              <a:gd name="T2" fmla="*/ 373 w 709"/>
              <a:gd name="T3" fmla="*/ 709 h 709"/>
              <a:gd name="T4" fmla="*/ 373 w 709"/>
              <a:gd name="T5" fmla="*/ 294 h 709"/>
              <a:gd name="T6" fmla="*/ 709 w 709"/>
              <a:gd name="T7" fmla="*/ 154 h 709"/>
              <a:gd name="T8" fmla="*/ 709 w 709"/>
              <a:gd name="T9" fmla="*/ 570 h 709"/>
              <a:gd name="T10" fmla="*/ 335 w 709"/>
              <a:gd name="T11" fmla="*/ 294 h 709"/>
              <a:gd name="T12" fmla="*/ 0 w 709"/>
              <a:gd name="T13" fmla="*/ 154 h 709"/>
              <a:gd name="T14" fmla="*/ 0 w 709"/>
              <a:gd name="T15" fmla="*/ 570 h 709"/>
              <a:gd name="T16" fmla="*/ 335 w 709"/>
              <a:gd name="T17" fmla="*/ 709 h 709"/>
              <a:gd name="T18" fmla="*/ 335 w 709"/>
              <a:gd name="T19" fmla="*/ 294 h 709"/>
              <a:gd name="T20" fmla="*/ 354 w 709"/>
              <a:gd name="T21" fmla="*/ 0 h 709"/>
              <a:gd name="T22" fmla="*/ 0 w 709"/>
              <a:gd name="T23" fmla="*/ 126 h 709"/>
              <a:gd name="T24" fmla="*/ 354 w 709"/>
              <a:gd name="T25" fmla="*/ 268 h 709"/>
              <a:gd name="T26" fmla="*/ 709 w 709"/>
              <a:gd name="T27" fmla="*/ 126 h 709"/>
              <a:gd name="T28" fmla="*/ 354 w 709"/>
              <a:gd name="T29" fmla="*/ 0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9" h="709">
                <a:moveTo>
                  <a:pt x="709" y="570"/>
                </a:moveTo>
                <a:lnTo>
                  <a:pt x="373" y="709"/>
                </a:lnTo>
                <a:lnTo>
                  <a:pt x="373" y="294"/>
                </a:lnTo>
                <a:lnTo>
                  <a:pt x="709" y="154"/>
                </a:lnTo>
                <a:lnTo>
                  <a:pt x="709" y="570"/>
                </a:lnTo>
                <a:close/>
                <a:moveTo>
                  <a:pt x="335" y="294"/>
                </a:moveTo>
                <a:lnTo>
                  <a:pt x="0" y="154"/>
                </a:lnTo>
                <a:lnTo>
                  <a:pt x="0" y="570"/>
                </a:lnTo>
                <a:lnTo>
                  <a:pt x="335" y="709"/>
                </a:lnTo>
                <a:lnTo>
                  <a:pt x="335" y="294"/>
                </a:lnTo>
                <a:close/>
                <a:moveTo>
                  <a:pt x="354" y="0"/>
                </a:moveTo>
                <a:lnTo>
                  <a:pt x="0" y="126"/>
                </a:lnTo>
                <a:lnTo>
                  <a:pt x="354" y="268"/>
                </a:lnTo>
                <a:lnTo>
                  <a:pt x="709" y="126"/>
                </a:lnTo>
                <a:lnTo>
                  <a:pt x="354" y="0"/>
                </a:lnTo>
                <a:close/>
              </a:path>
            </a:pathLst>
          </a:custGeom>
          <a:solidFill>
            <a:srgbClr val="FFFFFF"/>
          </a:solidFill>
          <a:ln>
            <a:noFill/>
          </a:ln>
        </p:spPr>
        <p:txBody>
          <a:bodyPr vert="horz" wrap="square" lIns="82281" tIns="41141" rIns="82281" bIns="41141"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marL="0" marR="0" lvl="0" indent="0" algn="l" defTabSz="914012" rtl="0" eaLnBrk="1" fontAlgn="auto" latinLnBrk="0" hangingPunct="1">
              <a:lnSpc>
                <a:spcPct val="100000"/>
              </a:lnSpc>
              <a:spcBef>
                <a:spcPts val="0"/>
              </a:spcBef>
              <a:spcAft>
                <a:spcPts val="0"/>
              </a:spcAft>
              <a:buClrTx/>
              <a:buSzTx/>
              <a:buFontTx/>
              <a:buNone/>
              <a:tabLst/>
              <a:defRPr/>
            </a:pPr>
            <a:endParaRPr kumimoji="0" lang="en-US" sz="784" b="0" i="0" u="none" strike="noStrike" kern="1200" cap="none" spc="0" normalizeH="0" baseline="0" noProof="0">
              <a:ln>
                <a:noFill/>
              </a:ln>
              <a:solidFill>
                <a:srgbClr val="002060"/>
              </a:solidFill>
              <a:effectLst/>
              <a:uLnTx/>
              <a:uFillTx/>
              <a:latin typeface="Segoe UI"/>
              <a:ea typeface="+mn-ea"/>
              <a:cs typeface="+mn-cs"/>
            </a:endParaRPr>
          </a:p>
        </p:txBody>
      </p:sp>
      <p:cxnSp>
        <p:nvCxnSpPr>
          <p:cNvPr id="167" name="Straight Connector 75">
            <a:extLst>
              <a:ext uri="{FF2B5EF4-FFF2-40B4-BE49-F238E27FC236}">
                <a16:creationId xmlns:a16="http://schemas.microsoft.com/office/drawing/2014/main" id="{DB0FE0C2-2119-425A-A09F-41F02D907DB1}"/>
              </a:ext>
            </a:extLst>
          </p:cNvPr>
          <p:cNvCxnSpPr>
            <a:cxnSpLocks/>
          </p:cNvCxnSpPr>
          <p:nvPr/>
        </p:nvCxnSpPr>
        <p:spPr>
          <a:xfrm>
            <a:off x="385390" y="5929632"/>
            <a:ext cx="8516036" cy="0"/>
          </a:xfrm>
          <a:prstGeom prst="line">
            <a:avLst/>
          </a:prstGeom>
          <a:ln>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68" name="TextBox 76">
            <a:extLst>
              <a:ext uri="{FF2B5EF4-FFF2-40B4-BE49-F238E27FC236}">
                <a16:creationId xmlns:a16="http://schemas.microsoft.com/office/drawing/2014/main" id="{74CD0BCD-4FF1-461E-B457-4370CBEB8851}"/>
              </a:ext>
            </a:extLst>
          </p:cNvPr>
          <p:cNvSpPr txBox="1"/>
          <p:nvPr/>
        </p:nvSpPr>
        <p:spPr>
          <a:xfrm>
            <a:off x="3757302" y="5865717"/>
            <a:ext cx="1606558" cy="190052"/>
          </a:xfrm>
          <a:prstGeom prst="rect">
            <a:avLst/>
          </a:prstGeom>
          <a:solidFill>
            <a:srgbClr val="0080C9"/>
          </a:solidFill>
        </p:spPr>
        <p:txBody>
          <a:bodyPr wrap="square" lIns="0" tIns="0" rIns="0" bIns="0" rtlCol="0" anchor="ctr">
            <a:spAutoFit/>
          </a:bodyPr>
          <a:lstStyle/>
          <a:p>
            <a:pPr marL="0" marR="0" lvl="0" indent="0" algn="ctr" defTabSz="1340582" rtl="0" eaLnBrk="1" fontAlgn="auto" latinLnBrk="0" hangingPunct="1">
              <a:lnSpc>
                <a:spcPct val="90000"/>
              </a:lnSpc>
              <a:spcBef>
                <a:spcPts val="0"/>
              </a:spcBef>
              <a:spcAft>
                <a:spcPts val="880"/>
              </a:spcAft>
              <a:buClrTx/>
              <a:buSzTx/>
              <a:buFontTx/>
              <a:buNone/>
              <a:tabLst/>
              <a:defRPr/>
            </a:pPr>
            <a:r>
              <a:rPr kumimoji="0" lang="en-US" sz="1372" b="1" i="0" u="none" strike="noStrike" kern="1200" cap="none" spc="0" normalizeH="0" baseline="0" noProof="0" dirty="0">
                <a:ln>
                  <a:noFill/>
                </a:ln>
                <a:solidFill>
                  <a:srgbClr val="FFFFFF"/>
                </a:solidFill>
                <a:effectLst/>
                <a:uLnTx/>
                <a:uFillTx/>
                <a:latin typeface="Segoe UI"/>
                <a:ea typeface="+mn-ea"/>
                <a:cs typeface="+mn-cs"/>
              </a:rPr>
              <a:t>Manufacturing</a:t>
            </a:r>
          </a:p>
        </p:txBody>
      </p:sp>
      <p:sp>
        <p:nvSpPr>
          <p:cNvPr id="169" name="TextBox 177">
            <a:extLst>
              <a:ext uri="{FF2B5EF4-FFF2-40B4-BE49-F238E27FC236}">
                <a16:creationId xmlns:a16="http://schemas.microsoft.com/office/drawing/2014/main" id="{25D674A0-CD29-48C6-A547-20D87BAECE66}"/>
              </a:ext>
            </a:extLst>
          </p:cNvPr>
          <p:cNvSpPr txBox="1"/>
          <p:nvPr/>
        </p:nvSpPr>
        <p:spPr>
          <a:xfrm>
            <a:off x="2725465" y="6469046"/>
            <a:ext cx="691100" cy="217239"/>
          </a:xfrm>
          <a:prstGeom prst="rect">
            <a:avLst/>
          </a:prstGeom>
          <a:noFill/>
        </p:spPr>
        <p:txBody>
          <a:bodyPr wrap="square" lIns="0" tIns="0" rIns="0" bIns="0" rtlCol="0">
            <a:spAutoFit/>
          </a:bodyPr>
          <a:lstStyle/>
          <a:p>
            <a:pPr marL="0" marR="0" lvl="0" indent="0" algn="ctr" defTabSz="914049" rtl="0" eaLnBrk="1" fontAlgn="auto" latinLnBrk="0" hangingPunct="1">
              <a:lnSpc>
                <a:spcPct val="90000"/>
              </a:lnSpc>
              <a:spcBef>
                <a:spcPts val="0"/>
              </a:spcBef>
              <a:spcAft>
                <a:spcPts val="0"/>
              </a:spcAft>
              <a:buClrTx/>
              <a:buSzTx/>
              <a:buFontTx/>
              <a:buNone/>
              <a:tabLst/>
              <a:defRPr/>
            </a:pPr>
            <a:r>
              <a:rPr kumimoji="0" lang="en-US" sz="784" b="0" i="0" u="none" strike="noStrike" kern="1200" cap="none" spc="0" normalizeH="0" baseline="0" noProof="0" dirty="0">
                <a:ln>
                  <a:noFill/>
                </a:ln>
                <a:solidFill>
                  <a:srgbClr val="FFFFFF"/>
                </a:solidFill>
                <a:effectLst/>
                <a:uLnTx/>
                <a:uFillTx/>
                <a:latin typeface="Segoe UI"/>
                <a:ea typeface="+mn-ea"/>
                <a:cs typeface="Segoe UI Semilight" panose="020B0402040204020203" pitchFamily="34" charset="0"/>
              </a:rPr>
              <a:t>Resource Management</a:t>
            </a:r>
          </a:p>
        </p:txBody>
      </p:sp>
      <p:sp>
        <p:nvSpPr>
          <p:cNvPr id="170" name="TextBox 177">
            <a:extLst>
              <a:ext uri="{FF2B5EF4-FFF2-40B4-BE49-F238E27FC236}">
                <a16:creationId xmlns:a16="http://schemas.microsoft.com/office/drawing/2014/main" id="{21267EE3-1BE5-4C59-8527-7E6954052ECD}"/>
              </a:ext>
            </a:extLst>
          </p:cNvPr>
          <p:cNvSpPr txBox="1"/>
          <p:nvPr/>
        </p:nvSpPr>
        <p:spPr>
          <a:xfrm>
            <a:off x="49611" y="6452621"/>
            <a:ext cx="732836" cy="241348"/>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784" b="0" i="0" u="none" strike="noStrike" kern="1200" cap="none" spc="0" normalizeH="0" baseline="0" noProof="0" dirty="0">
                <a:ln>
                  <a:noFill/>
                </a:ln>
                <a:solidFill>
                  <a:srgbClr val="FFFFFF"/>
                </a:solidFill>
                <a:effectLst/>
                <a:uLnTx/>
                <a:uFillTx/>
                <a:latin typeface="Segoe UI"/>
                <a:ea typeface="+mn-ea"/>
                <a:cs typeface="+mn-cs"/>
              </a:rPr>
              <a:t>Production orders</a:t>
            </a:r>
          </a:p>
        </p:txBody>
      </p:sp>
      <p:sp>
        <p:nvSpPr>
          <p:cNvPr id="171" name="TextBox 187">
            <a:extLst>
              <a:ext uri="{FF2B5EF4-FFF2-40B4-BE49-F238E27FC236}">
                <a16:creationId xmlns:a16="http://schemas.microsoft.com/office/drawing/2014/main" id="{B966A257-B23F-4E62-8065-A25110C51211}"/>
              </a:ext>
            </a:extLst>
          </p:cNvPr>
          <p:cNvSpPr txBox="1"/>
          <p:nvPr/>
        </p:nvSpPr>
        <p:spPr>
          <a:xfrm>
            <a:off x="707061" y="6476440"/>
            <a:ext cx="932625" cy="217239"/>
          </a:xfrm>
          <a:prstGeom prst="rect">
            <a:avLst/>
          </a:prstGeom>
          <a:noFill/>
        </p:spPr>
        <p:txBody>
          <a:bodyPr wrap="square" lIns="0" tIns="0" rIns="0" bIns="0" rtlCol="0">
            <a:spAutoFit/>
          </a:bodyPr>
          <a:lstStyle/>
          <a:p>
            <a:pPr marL="0" marR="0" lvl="0" indent="0" algn="ctr" defTabSz="914049" rtl="0" eaLnBrk="1" fontAlgn="auto" latinLnBrk="0" hangingPunct="1">
              <a:lnSpc>
                <a:spcPct val="90000"/>
              </a:lnSpc>
              <a:spcBef>
                <a:spcPts val="0"/>
              </a:spcBef>
              <a:spcAft>
                <a:spcPts val="0"/>
              </a:spcAft>
              <a:buClrTx/>
              <a:buSzTx/>
              <a:buFontTx/>
              <a:buNone/>
              <a:tabLst/>
              <a:defRPr/>
            </a:pPr>
            <a:r>
              <a:rPr kumimoji="0" lang="en-US" sz="784" b="0" i="0" u="none" strike="noStrike" kern="1200" cap="none" spc="0" normalizeH="0" baseline="0" noProof="0" dirty="0">
                <a:ln>
                  <a:noFill/>
                </a:ln>
                <a:solidFill>
                  <a:srgbClr val="FFFFFF"/>
                </a:solidFill>
                <a:effectLst/>
                <a:uLnTx/>
                <a:uFillTx/>
                <a:latin typeface="Segoe UI"/>
                <a:ea typeface="+mn-ea"/>
                <a:cs typeface="Segoe UI Semilight" panose="020B0402040204020203" pitchFamily="34" charset="0"/>
              </a:rPr>
              <a:t>Capacity and material planning</a:t>
            </a:r>
          </a:p>
        </p:txBody>
      </p:sp>
      <p:sp>
        <p:nvSpPr>
          <p:cNvPr id="172" name="TextBox 177">
            <a:extLst>
              <a:ext uri="{FF2B5EF4-FFF2-40B4-BE49-F238E27FC236}">
                <a16:creationId xmlns:a16="http://schemas.microsoft.com/office/drawing/2014/main" id="{B0C62B86-C5C0-4D4E-B11F-56AAEF8BF11F}"/>
              </a:ext>
            </a:extLst>
          </p:cNvPr>
          <p:cNvSpPr txBox="1"/>
          <p:nvPr/>
        </p:nvSpPr>
        <p:spPr>
          <a:xfrm>
            <a:off x="4549066" y="6464676"/>
            <a:ext cx="1046730" cy="217239"/>
          </a:xfrm>
          <a:prstGeom prst="rect">
            <a:avLst/>
          </a:prstGeom>
          <a:noFill/>
        </p:spPr>
        <p:txBody>
          <a:bodyPr wrap="square" lIns="0" tIns="0" rIns="0" bIns="0" rtlCol="0">
            <a:spAutoFit/>
          </a:bodyPr>
          <a:lstStyle/>
          <a:p>
            <a:pPr marL="0" marR="0" lvl="0" indent="0" algn="ctr" defTabSz="914049" rtl="0" eaLnBrk="1" fontAlgn="auto" latinLnBrk="0" hangingPunct="1">
              <a:lnSpc>
                <a:spcPct val="90000"/>
              </a:lnSpc>
              <a:spcBef>
                <a:spcPts val="0"/>
              </a:spcBef>
              <a:spcAft>
                <a:spcPts val="0"/>
              </a:spcAft>
              <a:buClrTx/>
              <a:buSzTx/>
              <a:buFontTx/>
              <a:buNone/>
              <a:tabLst/>
              <a:defRPr/>
            </a:pPr>
            <a:r>
              <a:rPr kumimoji="0" lang="en-US" sz="784" b="0" i="0" u="none" strike="noStrike" kern="1200" cap="none" spc="0" normalizeH="0" baseline="0" noProof="0" dirty="0">
                <a:ln>
                  <a:noFill/>
                </a:ln>
                <a:solidFill>
                  <a:srgbClr val="FFFFFF"/>
                </a:solidFill>
                <a:effectLst/>
                <a:uLnTx/>
                <a:uFillTx/>
                <a:latin typeface="Segoe UI"/>
                <a:ea typeface="+mn-ea"/>
                <a:cs typeface="Segoe UI Semilight" panose="020B0402040204020203" pitchFamily="34" charset="0"/>
              </a:rPr>
              <a:t>Production configuration</a:t>
            </a:r>
          </a:p>
        </p:txBody>
      </p:sp>
      <p:sp>
        <p:nvSpPr>
          <p:cNvPr id="173" name="TextBox 177">
            <a:extLst>
              <a:ext uri="{FF2B5EF4-FFF2-40B4-BE49-F238E27FC236}">
                <a16:creationId xmlns:a16="http://schemas.microsoft.com/office/drawing/2014/main" id="{29D7B0E9-3255-4F81-B23E-D1947F1DD063}"/>
              </a:ext>
            </a:extLst>
          </p:cNvPr>
          <p:cNvSpPr txBox="1"/>
          <p:nvPr/>
        </p:nvSpPr>
        <p:spPr>
          <a:xfrm>
            <a:off x="6479978" y="6475479"/>
            <a:ext cx="875842" cy="217239"/>
          </a:xfrm>
          <a:prstGeom prst="rect">
            <a:avLst/>
          </a:prstGeom>
          <a:noFill/>
        </p:spPr>
        <p:txBody>
          <a:bodyPr wrap="square" lIns="0" tIns="0" rIns="0" bIns="0" rtlCol="0">
            <a:spAutoFit/>
          </a:bodyPr>
          <a:lstStyle/>
          <a:p>
            <a:pPr marL="0" marR="0" lvl="0" indent="0" algn="ctr" defTabSz="914049" rtl="0" eaLnBrk="1" fontAlgn="auto" latinLnBrk="0" hangingPunct="1">
              <a:lnSpc>
                <a:spcPct val="90000"/>
              </a:lnSpc>
              <a:spcBef>
                <a:spcPts val="0"/>
              </a:spcBef>
              <a:spcAft>
                <a:spcPts val="0"/>
              </a:spcAft>
              <a:buClrTx/>
              <a:buSzTx/>
              <a:buFontTx/>
              <a:buNone/>
              <a:tabLst/>
              <a:defRPr/>
            </a:pPr>
            <a:r>
              <a:rPr kumimoji="0" lang="en-US" sz="784" b="0" i="0" u="none" strike="noStrike" kern="1200" cap="none" spc="0" normalizeH="0" baseline="0" noProof="0" dirty="0">
                <a:ln>
                  <a:noFill/>
                </a:ln>
                <a:solidFill>
                  <a:srgbClr val="FFFFFF"/>
                </a:solidFill>
                <a:effectLst/>
                <a:uLnTx/>
                <a:uFillTx/>
                <a:latin typeface="Segoe UI"/>
                <a:ea typeface="+mn-ea"/>
                <a:cs typeface="Segoe UI Semilight" panose="020B0402040204020203" pitchFamily="34" charset="0"/>
              </a:rPr>
              <a:t>Quality management</a:t>
            </a:r>
          </a:p>
        </p:txBody>
      </p:sp>
      <p:sp>
        <p:nvSpPr>
          <p:cNvPr id="174" name="TextBox 177">
            <a:extLst>
              <a:ext uri="{FF2B5EF4-FFF2-40B4-BE49-F238E27FC236}">
                <a16:creationId xmlns:a16="http://schemas.microsoft.com/office/drawing/2014/main" id="{AB4F2D75-3631-4860-A7CE-6F90B90B10B8}"/>
              </a:ext>
            </a:extLst>
          </p:cNvPr>
          <p:cNvSpPr txBox="1"/>
          <p:nvPr/>
        </p:nvSpPr>
        <p:spPr>
          <a:xfrm>
            <a:off x="7545758" y="6475479"/>
            <a:ext cx="777234" cy="217239"/>
          </a:xfrm>
          <a:prstGeom prst="rect">
            <a:avLst/>
          </a:prstGeom>
          <a:noFill/>
        </p:spPr>
        <p:txBody>
          <a:bodyPr wrap="square" lIns="0" tIns="0" rIns="0" bIns="0" rtlCol="0">
            <a:spAutoFit/>
          </a:bodyPr>
          <a:lstStyle/>
          <a:p>
            <a:pPr marL="0" marR="0" lvl="0" indent="0" algn="ctr" defTabSz="914049" rtl="0" eaLnBrk="1" fontAlgn="auto" latinLnBrk="0" hangingPunct="1">
              <a:lnSpc>
                <a:spcPct val="90000"/>
              </a:lnSpc>
              <a:spcBef>
                <a:spcPts val="0"/>
              </a:spcBef>
              <a:spcAft>
                <a:spcPts val="0"/>
              </a:spcAft>
              <a:buClrTx/>
              <a:buSzTx/>
              <a:buFontTx/>
              <a:buNone/>
              <a:tabLst/>
              <a:defRPr/>
            </a:pPr>
            <a:r>
              <a:rPr kumimoji="0" lang="en-US" sz="784" b="0" i="0" u="none" strike="noStrike" kern="1200" cap="none" spc="0" normalizeH="0" baseline="0" noProof="0" dirty="0">
                <a:ln>
                  <a:noFill/>
                </a:ln>
                <a:solidFill>
                  <a:srgbClr val="FFFFFF"/>
                </a:solidFill>
                <a:effectLst/>
                <a:uLnTx/>
                <a:uFillTx/>
                <a:latin typeface="Segoe UI"/>
                <a:ea typeface="+mn-ea"/>
                <a:cs typeface="Segoe UI Semilight" panose="020B0402040204020203" pitchFamily="34" charset="0"/>
              </a:rPr>
              <a:t>Forecast scheduling</a:t>
            </a:r>
          </a:p>
        </p:txBody>
      </p:sp>
      <p:sp>
        <p:nvSpPr>
          <p:cNvPr id="186" name="TextBox 177">
            <a:extLst>
              <a:ext uri="{FF2B5EF4-FFF2-40B4-BE49-F238E27FC236}">
                <a16:creationId xmlns:a16="http://schemas.microsoft.com/office/drawing/2014/main" id="{B7BB1144-DEB8-4AA9-A531-DA50D1E87F00}"/>
              </a:ext>
            </a:extLst>
          </p:cNvPr>
          <p:cNvSpPr txBox="1"/>
          <p:nvPr/>
        </p:nvSpPr>
        <p:spPr>
          <a:xfrm>
            <a:off x="8449069" y="6463831"/>
            <a:ext cx="757694" cy="217239"/>
          </a:xfrm>
          <a:prstGeom prst="rect">
            <a:avLst/>
          </a:prstGeom>
          <a:noFill/>
        </p:spPr>
        <p:txBody>
          <a:bodyPr wrap="square" lIns="0" tIns="0" rIns="0" bIns="0" rtlCol="0">
            <a:spAutoFit/>
          </a:bodyPr>
          <a:lstStyle/>
          <a:p>
            <a:pPr marL="0" marR="0" lvl="0" indent="0" algn="ctr" defTabSz="914049" rtl="0" eaLnBrk="1" fontAlgn="auto" latinLnBrk="0" hangingPunct="1">
              <a:lnSpc>
                <a:spcPct val="90000"/>
              </a:lnSpc>
              <a:spcBef>
                <a:spcPts val="0"/>
              </a:spcBef>
              <a:spcAft>
                <a:spcPts val="0"/>
              </a:spcAft>
              <a:buClrTx/>
              <a:buSzTx/>
              <a:buFontTx/>
              <a:buNone/>
              <a:tabLst/>
              <a:defRPr/>
            </a:pPr>
            <a:r>
              <a:rPr kumimoji="0" lang="en-US" sz="784" b="0" i="0" u="none" strike="noStrike" kern="1200" cap="none" spc="0" normalizeH="0" baseline="0" noProof="0" dirty="0">
                <a:ln>
                  <a:noFill/>
                </a:ln>
                <a:solidFill>
                  <a:srgbClr val="FFFFFF"/>
                </a:solidFill>
                <a:effectLst/>
                <a:uLnTx/>
                <a:uFillTx/>
                <a:latin typeface="Segoe UI"/>
                <a:ea typeface="+mn-ea"/>
                <a:cs typeface="Segoe UI Semilight" panose="020B0402040204020203" pitchFamily="34" charset="0"/>
              </a:rPr>
              <a:t>Lean manufacturing</a:t>
            </a:r>
          </a:p>
        </p:txBody>
      </p:sp>
      <p:pic>
        <p:nvPicPr>
          <p:cNvPr id="218" name="Graphic 217">
            <a:extLst>
              <a:ext uri="{FF2B5EF4-FFF2-40B4-BE49-F238E27FC236}">
                <a16:creationId xmlns:a16="http://schemas.microsoft.com/office/drawing/2014/main" id="{9412B373-9E50-49FE-986E-883D6B6E2904}"/>
              </a:ext>
            </a:extLst>
          </p:cNvPr>
          <p:cNvPicPr>
            <a:picLocks noChangeAspect="1"/>
          </p:cNvPicPr>
          <p:nvPr/>
        </p:nvPicPr>
        <p:blipFill>
          <a:blip r:embed="rId49" cstate="screen">
            <a:extLst>
              <a:ext uri="{28A0092B-C50C-407E-A947-70E740481C1C}">
                <a14:useLocalDpi xmlns:a14="http://schemas.microsoft.com/office/drawing/2010/main"/>
              </a:ext>
              <a:ext uri="{96DAC541-7B7A-43D3-8B79-37D633B846F1}">
                <asvg:svgBlip xmlns:asvg="http://schemas.microsoft.com/office/drawing/2016/SVG/main" r:embed="rId50"/>
              </a:ext>
            </a:extLst>
          </a:blip>
          <a:stretch>
            <a:fillRect/>
          </a:stretch>
        </p:blipFill>
        <p:spPr>
          <a:xfrm>
            <a:off x="316648" y="6083542"/>
            <a:ext cx="239776" cy="299720"/>
          </a:xfrm>
          <a:prstGeom prst="rect">
            <a:avLst/>
          </a:prstGeom>
        </p:spPr>
      </p:pic>
      <p:sp>
        <p:nvSpPr>
          <p:cNvPr id="219" name="hand">
            <a:extLst>
              <a:ext uri="{FF2B5EF4-FFF2-40B4-BE49-F238E27FC236}">
                <a16:creationId xmlns:a16="http://schemas.microsoft.com/office/drawing/2014/main" id="{D1D50B83-9976-4818-BFF5-DBAB1A96AF58}"/>
              </a:ext>
            </a:extLst>
          </p:cNvPr>
          <p:cNvSpPr>
            <a:spLocks noChangeAspect="1" noEditPoints="1"/>
          </p:cNvSpPr>
          <p:nvPr/>
        </p:nvSpPr>
        <p:spPr bwMode="auto">
          <a:xfrm>
            <a:off x="1055774" y="6125023"/>
            <a:ext cx="260935" cy="242529"/>
          </a:xfrm>
          <a:custGeom>
            <a:avLst/>
            <a:gdLst>
              <a:gd name="T0" fmla="*/ 93 w 333"/>
              <a:gd name="T1" fmla="*/ 147 h 310"/>
              <a:gd name="T2" fmla="*/ 155 w 333"/>
              <a:gd name="T3" fmla="*/ 103 h 310"/>
              <a:gd name="T4" fmla="*/ 173 w 333"/>
              <a:gd name="T5" fmla="*/ 19 h 310"/>
              <a:gd name="T6" fmla="*/ 191 w 333"/>
              <a:gd name="T7" fmla="*/ 2 h 310"/>
              <a:gd name="T8" fmla="*/ 223 w 333"/>
              <a:gd name="T9" fmla="*/ 24 h 310"/>
              <a:gd name="T10" fmla="*/ 223 w 333"/>
              <a:gd name="T11" fmla="*/ 97 h 310"/>
              <a:gd name="T12" fmla="*/ 295 w 333"/>
              <a:gd name="T13" fmla="*/ 97 h 310"/>
              <a:gd name="T14" fmla="*/ 321 w 333"/>
              <a:gd name="T15" fmla="*/ 115 h 310"/>
              <a:gd name="T16" fmla="*/ 299 w 333"/>
              <a:gd name="T17" fmla="*/ 145 h 310"/>
              <a:gd name="T18" fmla="*/ 246 w 333"/>
              <a:gd name="T19" fmla="*/ 145 h 310"/>
              <a:gd name="T20" fmla="*/ 246 w 333"/>
              <a:gd name="T21" fmla="*/ 192 h 310"/>
              <a:gd name="T22" fmla="*/ 308 w 333"/>
              <a:gd name="T23" fmla="*/ 192 h 310"/>
              <a:gd name="T24" fmla="*/ 333 w 333"/>
              <a:gd name="T25" fmla="*/ 168 h 310"/>
              <a:gd name="T26" fmla="*/ 311 w 333"/>
              <a:gd name="T27" fmla="*/ 141 h 310"/>
              <a:gd name="T28" fmla="*/ 246 w 333"/>
              <a:gd name="T29" fmla="*/ 238 h 310"/>
              <a:gd name="T30" fmla="*/ 299 w 333"/>
              <a:gd name="T31" fmla="*/ 238 h 310"/>
              <a:gd name="T32" fmla="*/ 321 w 333"/>
              <a:gd name="T33" fmla="*/ 216 h 310"/>
              <a:gd name="T34" fmla="*/ 302 w 333"/>
              <a:gd name="T35" fmla="*/ 192 h 310"/>
              <a:gd name="T36" fmla="*/ 93 w 333"/>
              <a:gd name="T37" fmla="*/ 268 h 310"/>
              <a:gd name="T38" fmla="*/ 109 w 333"/>
              <a:gd name="T39" fmla="*/ 274 h 310"/>
              <a:gd name="T40" fmla="*/ 134 w 333"/>
              <a:gd name="T41" fmla="*/ 280 h 310"/>
              <a:gd name="T42" fmla="*/ 269 w 333"/>
              <a:gd name="T43" fmla="*/ 280 h 310"/>
              <a:gd name="T44" fmla="*/ 299 w 333"/>
              <a:gd name="T45" fmla="*/ 256 h 310"/>
              <a:gd name="T46" fmla="*/ 299 w 333"/>
              <a:gd name="T47" fmla="*/ 238 h 310"/>
              <a:gd name="T48" fmla="*/ 93 w 333"/>
              <a:gd name="T49" fmla="*/ 285 h 310"/>
              <a:gd name="T50" fmla="*/ 93 w 333"/>
              <a:gd name="T51" fmla="*/ 147 h 310"/>
              <a:gd name="T52" fmla="*/ 47 w 333"/>
              <a:gd name="T53" fmla="*/ 124 h 310"/>
              <a:gd name="T54" fmla="*/ 47 w 333"/>
              <a:gd name="T55" fmla="*/ 124 h 310"/>
              <a:gd name="T56" fmla="*/ 0 w 333"/>
              <a:gd name="T57" fmla="*/ 147 h 310"/>
              <a:gd name="T58" fmla="*/ 0 w 333"/>
              <a:gd name="T59" fmla="*/ 285 h 310"/>
              <a:gd name="T60" fmla="*/ 47 w 333"/>
              <a:gd name="T61" fmla="*/ 307 h 310"/>
              <a:gd name="T62" fmla="*/ 47 w 333"/>
              <a:gd name="T63" fmla="*/ 307 h 310"/>
              <a:gd name="T64" fmla="*/ 93 w 333"/>
              <a:gd name="T65" fmla="*/ 28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3" h="310">
                <a:moveTo>
                  <a:pt x="93" y="147"/>
                </a:moveTo>
                <a:cubicBezTo>
                  <a:pt x="93" y="147"/>
                  <a:pt x="141" y="126"/>
                  <a:pt x="155" y="103"/>
                </a:cubicBezTo>
                <a:cubicBezTo>
                  <a:pt x="169" y="80"/>
                  <a:pt x="175" y="39"/>
                  <a:pt x="173" y="19"/>
                </a:cubicBezTo>
                <a:cubicBezTo>
                  <a:pt x="171" y="0"/>
                  <a:pt x="191" y="2"/>
                  <a:pt x="191" y="2"/>
                </a:cubicBezTo>
                <a:cubicBezTo>
                  <a:pt x="191" y="2"/>
                  <a:pt x="219" y="1"/>
                  <a:pt x="223" y="24"/>
                </a:cubicBezTo>
                <a:cubicBezTo>
                  <a:pt x="227" y="47"/>
                  <a:pt x="223" y="97"/>
                  <a:pt x="223" y="97"/>
                </a:cubicBezTo>
                <a:cubicBezTo>
                  <a:pt x="295" y="97"/>
                  <a:pt x="295" y="97"/>
                  <a:pt x="295" y="97"/>
                </a:cubicBezTo>
                <a:cubicBezTo>
                  <a:pt x="295" y="97"/>
                  <a:pt x="321" y="99"/>
                  <a:pt x="321" y="115"/>
                </a:cubicBezTo>
                <a:cubicBezTo>
                  <a:pt x="321" y="141"/>
                  <a:pt x="310" y="145"/>
                  <a:pt x="299" y="145"/>
                </a:cubicBezTo>
                <a:cubicBezTo>
                  <a:pt x="287" y="145"/>
                  <a:pt x="246" y="145"/>
                  <a:pt x="246" y="145"/>
                </a:cubicBezTo>
                <a:moveTo>
                  <a:pt x="246" y="192"/>
                </a:moveTo>
                <a:cubicBezTo>
                  <a:pt x="308" y="192"/>
                  <a:pt x="308" y="192"/>
                  <a:pt x="308" y="192"/>
                </a:cubicBezTo>
                <a:cubicBezTo>
                  <a:pt x="308" y="192"/>
                  <a:pt x="333" y="192"/>
                  <a:pt x="333" y="168"/>
                </a:cubicBezTo>
                <a:cubicBezTo>
                  <a:pt x="333" y="144"/>
                  <a:pt x="311" y="141"/>
                  <a:pt x="311" y="141"/>
                </a:cubicBezTo>
                <a:moveTo>
                  <a:pt x="246" y="238"/>
                </a:moveTo>
                <a:cubicBezTo>
                  <a:pt x="299" y="238"/>
                  <a:pt x="299" y="238"/>
                  <a:pt x="299" y="238"/>
                </a:cubicBezTo>
                <a:cubicBezTo>
                  <a:pt x="299" y="238"/>
                  <a:pt x="321" y="238"/>
                  <a:pt x="321" y="216"/>
                </a:cubicBezTo>
                <a:cubicBezTo>
                  <a:pt x="321" y="195"/>
                  <a:pt x="302" y="192"/>
                  <a:pt x="302" y="192"/>
                </a:cubicBezTo>
                <a:moveTo>
                  <a:pt x="93" y="268"/>
                </a:moveTo>
                <a:cubicBezTo>
                  <a:pt x="93" y="268"/>
                  <a:pt x="102" y="267"/>
                  <a:pt x="109" y="274"/>
                </a:cubicBezTo>
                <a:cubicBezTo>
                  <a:pt x="117" y="281"/>
                  <a:pt x="134" y="280"/>
                  <a:pt x="134" y="280"/>
                </a:cubicBezTo>
                <a:cubicBezTo>
                  <a:pt x="134" y="280"/>
                  <a:pt x="243" y="280"/>
                  <a:pt x="269" y="280"/>
                </a:cubicBezTo>
                <a:cubicBezTo>
                  <a:pt x="296" y="280"/>
                  <a:pt x="298" y="263"/>
                  <a:pt x="299" y="256"/>
                </a:cubicBezTo>
                <a:cubicBezTo>
                  <a:pt x="300" y="248"/>
                  <a:pt x="299" y="238"/>
                  <a:pt x="299" y="238"/>
                </a:cubicBezTo>
                <a:moveTo>
                  <a:pt x="93" y="285"/>
                </a:moveTo>
                <a:cubicBezTo>
                  <a:pt x="93" y="147"/>
                  <a:pt x="93" y="147"/>
                  <a:pt x="93" y="147"/>
                </a:cubicBezTo>
                <a:cubicBezTo>
                  <a:pt x="93" y="121"/>
                  <a:pt x="72" y="124"/>
                  <a:pt x="47" y="124"/>
                </a:cubicBezTo>
                <a:cubicBezTo>
                  <a:pt x="47" y="124"/>
                  <a:pt x="47" y="124"/>
                  <a:pt x="47" y="124"/>
                </a:cubicBezTo>
                <a:cubicBezTo>
                  <a:pt x="21" y="124"/>
                  <a:pt x="0" y="121"/>
                  <a:pt x="0" y="147"/>
                </a:cubicBezTo>
                <a:cubicBezTo>
                  <a:pt x="0" y="285"/>
                  <a:pt x="0" y="285"/>
                  <a:pt x="0" y="285"/>
                </a:cubicBezTo>
                <a:cubicBezTo>
                  <a:pt x="0" y="310"/>
                  <a:pt x="21" y="307"/>
                  <a:pt x="47" y="307"/>
                </a:cubicBezTo>
                <a:cubicBezTo>
                  <a:pt x="47" y="307"/>
                  <a:pt x="47" y="307"/>
                  <a:pt x="47" y="307"/>
                </a:cubicBezTo>
                <a:cubicBezTo>
                  <a:pt x="72" y="307"/>
                  <a:pt x="93" y="310"/>
                  <a:pt x="93" y="285"/>
                </a:cubicBezTo>
                <a:close/>
              </a:path>
            </a:pathLst>
          </a:custGeom>
          <a:noFill/>
          <a:ln w="190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784"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pic>
        <p:nvPicPr>
          <p:cNvPr id="221" name="Graphic 50" descr="Credit card">
            <a:extLst>
              <a:ext uri="{FF2B5EF4-FFF2-40B4-BE49-F238E27FC236}">
                <a16:creationId xmlns:a16="http://schemas.microsoft.com/office/drawing/2014/main" id="{C457A05A-5B16-41A3-80F0-D390C38A010B}"/>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4987298" y="6135196"/>
            <a:ext cx="296146" cy="296144"/>
          </a:xfrm>
          <a:prstGeom prst="rect">
            <a:avLst/>
          </a:prstGeom>
          <a:effectLst/>
        </p:spPr>
      </p:pic>
      <p:sp>
        <p:nvSpPr>
          <p:cNvPr id="222" name="clipboard_3">
            <a:extLst>
              <a:ext uri="{FF2B5EF4-FFF2-40B4-BE49-F238E27FC236}">
                <a16:creationId xmlns:a16="http://schemas.microsoft.com/office/drawing/2014/main" id="{2C51DBEC-AE95-4B2B-BFCA-96D8F37ECE6A}"/>
              </a:ext>
            </a:extLst>
          </p:cNvPr>
          <p:cNvSpPr>
            <a:spLocks noChangeAspect="1" noEditPoints="1"/>
          </p:cNvSpPr>
          <p:nvPr/>
        </p:nvSpPr>
        <p:spPr bwMode="auto">
          <a:xfrm>
            <a:off x="6812113" y="6147967"/>
            <a:ext cx="209082" cy="239227"/>
          </a:xfrm>
          <a:custGeom>
            <a:avLst/>
            <a:gdLst>
              <a:gd name="T0" fmla="*/ 148 w 296"/>
              <a:gd name="T1" fmla="*/ 340 h 340"/>
              <a:gd name="T2" fmla="*/ 0 w 296"/>
              <a:gd name="T3" fmla="*/ 340 h 340"/>
              <a:gd name="T4" fmla="*/ 0 w 296"/>
              <a:gd name="T5" fmla="*/ 38 h 340"/>
              <a:gd name="T6" fmla="*/ 58 w 296"/>
              <a:gd name="T7" fmla="*/ 38 h 340"/>
              <a:gd name="T8" fmla="*/ 244 w 296"/>
              <a:gd name="T9" fmla="*/ 167 h 340"/>
              <a:gd name="T10" fmla="*/ 244 w 296"/>
              <a:gd name="T11" fmla="*/ 38 h 340"/>
              <a:gd name="T12" fmla="*/ 187 w 296"/>
              <a:gd name="T13" fmla="*/ 38 h 340"/>
              <a:gd name="T14" fmla="*/ 58 w 296"/>
              <a:gd name="T15" fmla="*/ 38 h 340"/>
              <a:gd name="T16" fmla="*/ 58 w 296"/>
              <a:gd name="T17" fmla="*/ 51 h 340"/>
              <a:gd name="T18" fmla="*/ 187 w 296"/>
              <a:gd name="T19" fmla="*/ 51 h 340"/>
              <a:gd name="T20" fmla="*/ 187 w 296"/>
              <a:gd name="T21" fmla="*/ 38 h 340"/>
              <a:gd name="T22" fmla="*/ 187 w 296"/>
              <a:gd name="T23" fmla="*/ 38 h 340"/>
              <a:gd name="T24" fmla="*/ 187 w 296"/>
              <a:gd name="T25" fmla="*/ 15 h 340"/>
              <a:gd name="T26" fmla="*/ 148 w 296"/>
              <a:gd name="T27" fmla="*/ 15 h 340"/>
              <a:gd name="T28" fmla="*/ 148 w 296"/>
              <a:gd name="T29" fmla="*/ 0 h 340"/>
              <a:gd name="T30" fmla="*/ 97 w 296"/>
              <a:gd name="T31" fmla="*/ 0 h 340"/>
              <a:gd name="T32" fmla="*/ 97 w 296"/>
              <a:gd name="T33" fmla="*/ 15 h 340"/>
              <a:gd name="T34" fmla="*/ 58 w 296"/>
              <a:gd name="T35" fmla="*/ 15 h 340"/>
              <a:gd name="T36" fmla="*/ 58 w 296"/>
              <a:gd name="T37" fmla="*/ 38 h 340"/>
              <a:gd name="T38" fmla="*/ 180 w 296"/>
              <a:gd name="T39" fmla="*/ 265 h 340"/>
              <a:gd name="T40" fmla="*/ 205 w 296"/>
              <a:gd name="T41" fmla="*/ 289 h 340"/>
              <a:gd name="T42" fmla="*/ 264 w 296"/>
              <a:gd name="T43" fmla="*/ 231 h 340"/>
              <a:gd name="T44" fmla="*/ 148 w 296"/>
              <a:gd name="T45" fmla="*/ 263 h 340"/>
              <a:gd name="T46" fmla="*/ 222 w 296"/>
              <a:gd name="T47" fmla="*/ 340 h 340"/>
              <a:gd name="T48" fmla="*/ 296 w 296"/>
              <a:gd name="T49" fmla="*/ 263 h 340"/>
              <a:gd name="T50" fmla="*/ 222 w 296"/>
              <a:gd name="T51" fmla="*/ 186 h 340"/>
              <a:gd name="T52" fmla="*/ 148 w 296"/>
              <a:gd name="T53" fmla="*/ 263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6" h="340">
                <a:moveTo>
                  <a:pt x="148" y="340"/>
                </a:moveTo>
                <a:cubicBezTo>
                  <a:pt x="0" y="340"/>
                  <a:pt x="0" y="340"/>
                  <a:pt x="0" y="340"/>
                </a:cubicBezTo>
                <a:cubicBezTo>
                  <a:pt x="0" y="38"/>
                  <a:pt x="0" y="38"/>
                  <a:pt x="0" y="38"/>
                </a:cubicBezTo>
                <a:cubicBezTo>
                  <a:pt x="58" y="38"/>
                  <a:pt x="58" y="38"/>
                  <a:pt x="58" y="38"/>
                </a:cubicBezTo>
                <a:moveTo>
                  <a:pt x="244" y="167"/>
                </a:moveTo>
                <a:cubicBezTo>
                  <a:pt x="244" y="38"/>
                  <a:pt x="244" y="38"/>
                  <a:pt x="244" y="38"/>
                </a:cubicBezTo>
                <a:cubicBezTo>
                  <a:pt x="187" y="38"/>
                  <a:pt x="187" y="38"/>
                  <a:pt x="187" y="38"/>
                </a:cubicBezTo>
                <a:moveTo>
                  <a:pt x="58" y="38"/>
                </a:moveTo>
                <a:cubicBezTo>
                  <a:pt x="58" y="51"/>
                  <a:pt x="58" y="51"/>
                  <a:pt x="58" y="51"/>
                </a:cubicBezTo>
                <a:cubicBezTo>
                  <a:pt x="187" y="51"/>
                  <a:pt x="187" y="51"/>
                  <a:pt x="187" y="51"/>
                </a:cubicBezTo>
                <a:cubicBezTo>
                  <a:pt x="187" y="38"/>
                  <a:pt x="187" y="38"/>
                  <a:pt x="187" y="38"/>
                </a:cubicBezTo>
                <a:moveTo>
                  <a:pt x="187" y="38"/>
                </a:moveTo>
                <a:cubicBezTo>
                  <a:pt x="187" y="15"/>
                  <a:pt x="187" y="15"/>
                  <a:pt x="187" y="15"/>
                </a:cubicBezTo>
                <a:cubicBezTo>
                  <a:pt x="148" y="15"/>
                  <a:pt x="148" y="15"/>
                  <a:pt x="148" y="15"/>
                </a:cubicBezTo>
                <a:cubicBezTo>
                  <a:pt x="148" y="0"/>
                  <a:pt x="148" y="0"/>
                  <a:pt x="148" y="0"/>
                </a:cubicBezTo>
                <a:cubicBezTo>
                  <a:pt x="97" y="0"/>
                  <a:pt x="97" y="0"/>
                  <a:pt x="97" y="0"/>
                </a:cubicBezTo>
                <a:cubicBezTo>
                  <a:pt x="97" y="15"/>
                  <a:pt x="97" y="15"/>
                  <a:pt x="97" y="15"/>
                </a:cubicBezTo>
                <a:cubicBezTo>
                  <a:pt x="58" y="15"/>
                  <a:pt x="58" y="15"/>
                  <a:pt x="58" y="15"/>
                </a:cubicBezTo>
                <a:cubicBezTo>
                  <a:pt x="58" y="38"/>
                  <a:pt x="58" y="38"/>
                  <a:pt x="58" y="38"/>
                </a:cubicBezTo>
                <a:moveTo>
                  <a:pt x="180" y="265"/>
                </a:moveTo>
                <a:cubicBezTo>
                  <a:pt x="205" y="289"/>
                  <a:pt x="205" y="289"/>
                  <a:pt x="205" y="289"/>
                </a:cubicBezTo>
                <a:cubicBezTo>
                  <a:pt x="264" y="231"/>
                  <a:pt x="264" y="231"/>
                  <a:pt x="264" y="231"/>
                </a:cubicBezTo>
                <a:moveTo>
                  <a:pt x="148" y="263"/>
                </a:moveTo>
                <a:cubicBezTo>
                  <a:pt x="148" y="306"/>
                  <a:pt x="181" y="340"/>
                  <a:pt x="222" y="340"/>
                </a:cubicBezTo>
                <a:cubicBezTo>
                  <a:pt x="263" y="340"/>
                  <a:pt x="296" y="306"/>
                  <a:pt x="296" y="263"/>
                </a:cubicBezTo>
                <a:cubicBezTo>
                  <a:pt x="296" y="221"/>
                  <a:pt x="263" y="186"/>
                  <a:pt x="222" y="186"/>
                </a:cubicBezTo>
                <a:cubicBezTo>
                  <a:pt x="181" y="186"/>
                  <a:pt x="148" y="221"/>
                  <a:pt x="148" y="263"/>
                </a:cubicBezTo>
                <a:close/>
              </a:path>
            </a:pathLst>
          </a:custGeom>
          <a:noFill/>
          <a:ln w="190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784"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grpSp>
        <p:nvGrpSpPr>
          <p:cNvPr id="223" name="Group 222">
            <a:extLst>
              <a:ext uri="{FF2B5EF4-FFF2-40B4-BE49-F238E27FC236}">
                <a16:creationId xmlns:a16="http://schemas.microsoft.com/office/drawing/2014/main" id="{8A2633B0-8B21-410F-90DC-DE1045A0E152}"/>
              </a:ext>
            </a:extLst>
          </p:cNvPr>
          <p:cNvGrpSpPr/>
          <p:nvPr/>
        </p:nvGrpSpPr>
        <p:grpSpPr>
          <a:xfrm>
            <a:off x="7810830" y="6130723"/>
            <a:ext cx="211422" cy="274470"/>
            <a:chOff x="6944556" y="5707838"/>
            <a:chExt cx="253893" cy="329607"/>
          </a:xfrm>
        </p:grpSpPr>
        <p:pic>
          <p:nvPicPr>
            <p:cNvPr id="226" name="Graphic 225">
              <a:extLst>
                <a:ext uri="{FF2B5EF4-FFF2-40B4-BE49-F238E27FC236}">
                  <a16:creationId xmlns:a16="http://schemas.microsoft.com/office/drawing/2014/main" id="{52D939B7-B48E-455D-AA7B-93B67A2740EF}"/>
                </a:ext>
              </a:extLst>
            </p:cNvPr>
            <p:cNvPicPr>
              <a:picLocks noChangeAspect="1"/>
            </p:cNvPicPr>
            <p:nvPr/>
          </p:nvPicPr>
          <p:blipFill>
            <a:blip r:embed="rId51" cstate="screen">
              <a:extLst>
                <a:ext uri="{28A0092B-C50C-407E-A947-70E740481C1C}">
                  <a14:useLocalDpi xmlns:a14="http://schemas.microsoft.com/office/drawing/2010/main"/>
                </a:ext>
                <a:ext uri="{96DAC541-7B7A-43D3-8B79-37D633B846F1}">
                  <asvg:svgBlip xmlns:asvg="http://schemas.microsoft.com/office/drawing/2016/SVG/main" r:embed="rId52"/>
                </a:ext>
              </a:extLst>
            </a:blip>
            <a:stretch>
              <a:fillRect/>
            </a:stretch>
          </p:blipFill>
          <p:spPr>
            <a:xfrm>
              <a:off x="6944556" y="5707838"/>
              <a:ext cx="253893" cy="329607"/>
            </a:xfrm>
            <a:prstGeom prst="rect">
              <a:avLst/>
            </a:prstGeom>
          </p:spPr>
        </p:pic>
        <p:pic>
          <p:nvPicPr>
            <p:cNvPr id="227" name="Graphic 226">
              <a:extLst>
                <a:ext uri="{FF2B5EF4-FFF2-40B4-BE49-F238E27FC236}">
                  <a16:creationId xmlns:a16="http://schemas.microsoft.com/office/drawing/2014/main" id="{DA78FEB1-2A0C-425E-8DF3-B51712322F98}"/>
                </a:ext>
              </a:extLst>
            </p:cNvPr>
            <p:cNvPicPr>
              <a:picLocks noChangeAspect="1"/>
            </p:cNvPicPr>
            <p:nvPr/>
          </p:nvPicPr>
          <p:blipFill>
            <a:blip r:embed="rId53" cstate="screen">
              <a:extLst>
                <a:ext uri="{28A0092B-C50C-407E-A947-70E740481C1C}">
                  <a14:useLocalDpi xmlns:a14="http://schemas.microsoft.com/office/drawing/2010/main"/>
                </a:ext>
                <a:ext uri="{96DAC541-7B7A-43D3-8B79-37D633B846F1}">
                  <asvg:svgBlip xmlns:asvg="http://schemas.microsoft.com/office/drawing/2016/SVG/main" r:embed="rId54"/>
                </a:ext>
              </a:extLst>
            </a:blip>
            <a:stretch>
              <a:fillRect/>
            </a:stretch>
          </p:blipFill>
          <p:spPr>
            <a:xfrm>
              <a:off x="7025176" y="5843002"/>
              <a:ext cx="91616" cy="128258"/>
            </a:xfrm>
            <a:prstGeom prst="rect">
              <a:avLst/>
            </a:prstGeom>
          </p:spPr>
        </p:pic>
      </p:grpSp>
      <p:grpSp>
        <p:nvGrpSpPr>
          <p:cNvPr id="229" name="Group 228">
            <a:extLst>
              <a:ext uri="{FF2B5EF4-FFF2-40B4-BE49-F238E27FC236}">
                <a16:creationId xmlns:a16="http://schemas.microsoft.com/office/drawing/2014/main" id="{5D308F54-5E44-472A-86F6-406CE68D442E}"/>
              </a:ext>
            </a:extLst>
          </p:cNvPr>
          <p:cNvGrpSpPr/>
          <p:nvPr/>
        </p:nvGrpSpPr>
        <p:grpSpPr>
          <a:xfrm>
            <a:off x="3923641" y="6130723"/>
            <a:ext cx="230498" cy="273717"/>
            <a:chOff x="6236609" y="3047875"/>
            <a:chExt cx="233202" cy="276928"/>
          </a:xfrm>
        </p:grpSpPr>
        <p:pic>
          <p:nvPicPr>
            <p:cNvPr id="230" name="Graphic 229">
              <a:extLst>
                <a:ext uri="{FF2B5EF4-FFF2-40B4-BE49-F238E27FC236}">
                  <a16:creationId xmlns:a16="http://schemas.microsoft.com/office/drawing/2014/main" id="{62592462-7AD3-41D4-9807-804B1A582662}"/>
                </a:ext>
              </a:extLst>
            </p:cNvPr>
            <p:cNvPicPr>
              <a:picLocks noChangeAspect="1"/>
            </p:cNvPicPr>
            <p:nvPr/>
          </p:nvPicPr>
          <p:blipFill>
            <a:blip r:embed="rId45" cstate="screen">
              <a:extLst>
                <a:ext uri="{28A0092B-C50C-407E-A947-70E740481C1C}">
                  <a14:useLocalDpi xmlns:a14="http://schemas.microsoft.com/office/drawing/2010/main"/>
                </a:ext>
                <a:ext uri="{96DAC541-7B7A-43D3-8B79-37D633B846F1}">
                  <asvg:svgBlip xmlns:asvg="http://schemas.microsoft.com/office/drawing/2016/SVG/main" r:embed="rId46"/>
                </a:ext>
              </a:extLst>
            </a:blip>
            <a:stretch>
              <a:fillRect/>
            </a:stretch>
          </p:blipFill>
          <p:spPr>
            <a:xfrm>
              <a:off x="6272704" y="3147622"/>
              <a:ext cx="119468" cy="126494"/>
            </a:xfrm>
            <a:prstGeom prst="rect">
              <a:avLst/>
            </a:prstGeom>
          </p:spPr>
        </p:pic>
        <p:pic>
          <p:nvPicPr>
            <p:cNvPr id="231" name="Graphic 230">
              <a:extLst>
                <a:ext uri="{FF2B5EF4-FFF2-40B4-BE49-F238E27FC236}">
                  <a16:creationId xmlns:a16="http://schemas.microsoft.com/office/drawing/2014/main" id="{27E86EB1-F188-436C-8844-49614E39F110}"/>
                </a:ext>
              </a:extLst>
            </p:cNvPr>
            <p:cNvPicPr>
              <a:picLocks noChangeAspect="1"/>
            </p:cNvPicPr>
            <p:nvPr/>
          </p:nvPicPr>
          <p:blipFill>
            <a:blip r:embed="rId47" cstate="screen">
              <a:extLst>
                <a:ext uri="{28A0092B-C50C-407E-A947-70E740481C1C}">
                  <a14:useLocalDpi xmlns:a14="http://schemas.microsoft.com/office/drawing/2010/main"/>
                </a:ext>
                <a:ext uri="{96DAC541-7B7A-43D3-8B79-37D633B846F1}">
                  <asvg:svgBlip xmlns:asvg="http://schemas.microsoft.com/office/drawing/2016/SVG/main" r:embed="rId48"/>
                </a:ext>
              </a:extLst>
            </a:blip>
            <a:stretch>
              <a:fillRect/>
            </a:stretch>
          </p:blipFill>
          <p:spPr>
            <a:xfrm>
              <a:off x="6236609" y="3047875"/>
              <a:ext cx="233202" cy="276928"/>
            </a:xfrm>
            <a:prstGeom prst="rect">
              <a:avLst/>
            </a:prstGeom>
          </p:spPr>
        </p:pic>
      </p:grpSp>
      <p:sp>
        <p:nvSpPr>
          <p:cNvPr id="250" name="TextBox 177">
            <a:extLst>
              <a:ext uri="{FF2B5EF4-FFF2-40B4-BE49-F238E27FC236}">
                <a16:creationId xmlns:a16="http://schemas.microsoft.com/office/drawing/2014/main" id="{C20BA87A-105A-4D63-BFB6-D185B3B17F6E}"/>
              </a:ext>
            </a:extLst>
          </p:cNvPr>
          <p:cNvSpPr txBox="1"/>
          <p:nvPr/>
        </p:nvSpPr>
        <p:spPr>
          <a:xfrm>
            <a:off x="3688122" y="6468730"/>
            <a:ext cx="691100" cy="217239"/>
          </a:xfrm>
          <a:prstGeom prst="rect">
            <a:avLst/>
          </a:prstGeom>
          <a:noFill/>
        </p:spPr>
        <p:txBody>
          <a:bodyPr wrap="square" lIns="0" tIns="0" rIns="0" bIns="0" rtlCol="0">
            <a:spAutoFit/>
          </a:bodyPr>
          <a:lstStyle/>
          <a:p>
            <a:pPr marL="0" marR="0" lvl="0" indent="0" algn="ctr" defTabSz="914049" rtl="0" eaLnBrk="1" fontAlgn="auto" latinLnBrk="0" hangingPunct="1">
              <a:lnSpc>
                <a:spcPct val="90000"/>
              </a:lnSpc>
              <a:spcBef>
                <a:spcPts val="0"/>
              </a:spcBef>
              <a:spcAft>
                <a:spcPts val="0"/>
              </a:spcAft>
              <a:buClrTx/>
              <a:buSzTx/>
              <a:buFontTx/>
              <a:buNone/>
              <a:tabLst/>
              <a:defRPr/>
            </a:pPr>
            <a:r>
              <a:rPr kumimoji="0" lang="en-US" sz="784" b="0" i="0" u="none" strike="noStrike" kern="1200" cap="none" spc="0" normalizeH="0" baseline="0" noProof="0" dirty="0">
                <a:ln>
                  <a:noFill/>
                </a:ln>
                <a:solidFill>
                  <a:srgbClr val="FFFFFF"/>
                </a:solidFill>
                <a:effectLst/>
                <a:uLnTx/>
                <a:uFillTx/>
                <a:latin typeface="Segoe UI"/>
                <a:ea typeface="+mn-ea"/>
                <a:cs typeface="Segoe UI Semilight" panose="020B0402040204020203" pitchFamily="34" charset="0"/>
              </a:rPr>
              <a:t>Shop floor management</a:t>
            </a:r>
          </a:p>
        </p:txBody>
      </p:sp>
      <p:sp>
        <p:nvSpPr>
          <p:cNvPr id="253" name="TextBox 187">
            <a:extLst>
              <a:ext uri="{FF2B5EF4-FFF2-40B4-BE49-F238E27FC236}">
                <a16:creationId xmlns:a16="http://schemas.microsoft.com/office/drawing/2014/main" id="{6C710DC2-15CC-4099-9D6C-A7DF4545DD66}"/>
              </a:ext>
            </a:extLst>
          </p:cNvPr>
          <p:cNvSpPr txBox="1"/>
          <p:nvPr/>
        </p:nvSpPr>
        <p:spPr>
          <a:xfrm>
            <a:off x="1721697" y="6476440"/>
            <a:ext cx="702566" cy="217239"/>
          </a:xfrm>
          <a:prstGeom prst="rect">
            <a:avLst/>
          </a:prstGeom>
          <a:noFill/>
        </p:spPr>
        <p:txBody>
          <a:bodyPr wrap="square" lIns="0" tIns="0" rIns="0" bIns="0" rtlCol="0">
            <a:spAutoFit/>
          </a:bodyPr>
          <a:lstStyle/>
          <a:p>
            <a:pPr marL="0" marR="0" lvl="0" indent="0" algn="ctr" defTabSz="914049" rtl="0" eaLnBrk="1" fontAlgn="auto" latinLnBrk="0" hangingPunct="1">
              <a:lnSpc>
                <a:spcPct val="90000"/>
              </a:lnSpc>
              <a:spcBef>
                <a:spcPts val="0"/>
              </a:spcBef>
              <a:spcAft>
                <a:spcPts val="0"/>
              </a:spcAft>
              <a:buClrTx/>
              <a:buSzTx/>
              <a:buFontTx/>
              <a:buNone/>
              <a:tabLst/>
              <a:defRPr/>
            </a:pPr>
            <a:r>
              <a:rPr kumimoji="0" lang="en-US" sz="784" b="0" i="0" u="none" strike="noStrike" kern="1200" cap="none" spc="0" normalizeH="0" baseline="0" noProof="0" dirty="0">
                <a:ln>
                  <a:noFill/>
                </a:ln>
                <a:solidFill>
                  <a:srgbClr val="FFFFFF"/>
                </a:solidFill>
                <a:effectLst/>
                <a:uLnTx/>
                <a:uFillTx/>
                <a:latin typeface="Segoe UI"/>
                <a:ea typeface="+mn-ea"/>
                <a:cs typeface="Segoe UI Semilight" panose="020B0402040204020203" pitchFamily="34" charset="0"/>
              </a:rPr>
              <a:t>Job scheduling and sequencing</a:t>
            </a:r>
          </a:p>
        </p:txBody>
      </p:sp>
      <p:pic>
        <p:nvPicPr>
          <p:cNvPr id="254" name="Picture 2" descr="C:\Users\sigurdg\Desktop\end_user.png">
            <a:extLst>
              <a:ext uri="{FF2B5EF4-FFF2-40B4-BE49-F238E27FC236}">
                <a16:creationId xmlns:a16="http://schemas.microsoft.com/office/drawing/2014/main" id="{A52DB2B5-A698-4FC6-BCBB-9781505D0614}"/>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1906314" y="6139840"/>
            <a:ext cx="284187" cy="286855"/>
          </a:xfrm>
          <a:prstGeom prst="rect">
            <a:avLst/>
          </a:prstGeom>
          <a:noFill/>
        </p:spPr>
      </p:pic>
      <p:sp>
        <p:nvSpPr>
          <p:cNvPr id="256" name="TextBox 187">
            <a:extLst>
              <a:ext uri="{FF2B5EF4-FFF2-40B4-BE49-F238E27FC236}">
                <a16:creationId xmlns:a16="http://schemas.microsoft.com/office/drawing/2014/main" id="{AE3AADD4-C553-4B51-A841-BD2C327B0573}"/>
              </a:ext>
            </a:extLst>
          </p:cNvPr>
          <p:cNvSpPr txBox="1"/>
          <p:nvPr/>
        </p:nvSpPr>
        <p:spPr>
          <a:xfrm>
            <a:off x="5563299" y="6476439"/>
            <a:ext cx="864679" cy="217239"/>
          </a:xfrm>
          <a:prstGeom prst="rect">
            <a:avLst/>
          </a:prstGeom>
          <a:noFill/>
        </p:spPr>
        <p:txBody>
          <a:bodyPr wrap="square" lIns="0" tIns="0" rIns="0" bIns="0" rtlCol="0">
            <a:spAutoFit/>
          </a:bodyPr>
          <a:lstStyle/>
          <a:p>
            <a:pPr marL="0" marR="0" lvl="0" indent="0" algn="ctr" defTabSz="914049" rtl="0" eaLnBrk="1" fontAlgn="auto" latinLnBrk="0" hangingPunct="1">
              <a:lnSpc>
                <a:spcPct val="90000"/>
              </a:lnSpc>
              <a:spcBef>
                <a:spcPts val="0"/>
              </a:spcBef>
              <a:spcAft>
                <a:spcPts val="0"/>
              </a:spcAft>
              <a:buClrTx/>
              <a:buSzTx/>
              <a:buFontTx/>
              <a:buNone/>
              <a:tabLst/>
              <a:defRPr/>
            </a:pPr>
            <a:r>
              <a:rPr kumimoji="0" lang="en-US" sz="784" b="0" i="0" u="none" strike="noStrike" kern="1200" cap="none" spc="0" normalizeH="0" baseline="0" noProof="0" dirty="0">
                <a:ln>
                  <a:noFill/>
                </a:ln>
                <a:solidFill>
                  <a:srgbClr val="FFFFFF"/>
                </a:solidFill>
                <a:effectLst/>
                <a:uLnTx/>
                <a:uFillTx/>
                <a:latin typeface="Segoe UI"/>
                <a:ea typeface="+mn-ea"/>
                <a:cs typeface="Segoe UI Semilight" panose="020B0402040204020203" pitchFamily="34" charset="0"/>
              </a:rPr>
              <a:t>Work order management</a:t>
            </a:r>
          </a:p>
        </p:txBody>
      </p:sp>
      <p:pic>
        <p:nvPicPr>
          <p:cNvPr id="257" name="Graphic 256">
            <a:extLst>
              <a:ext uri="{FF2B5EF4-FFF2-40B4-BE49-F238E27FC236}">
                <a16:creationId xmlns:a16="http://schemas.microsoft.com/office/drawing/2014/main" id="{A1F6764D-1814-445B-A25B-DBF42FD16D66}"/>
              </a:ext>
            </a:extLst>
          </p:cNvPr>
          <p:cNvPicPr>
            <a:picLocks noChangeAspect="1"/>
          </p:cNvPicPr>
          <p:nvPr/>
        </p:nvPicPr>
        <p:blipFill>
          <a:blip r:embed="rId57" cstate="screen">
            <a:extLst>
              <a:ext uri="{28A0092B-C50C-407E-A947-70E740481C1C}">
                <a14:useLocalDpi xmlns:a14="http://schemas.microsoft.com/office/drawing/2010/main"/>
              </a:ext>
              <a:ext uri="{96DAC541-7B7A-43D3-8B79-37D633B846F1}">
                <asvg:svgBlip xmlns:asvg="http://schemas.microsoft.com/office/drawing/2016/SVG/main" r:embed="rId58"/>
              </a:ext>
            </a:extLst>
          </a:blip>
          <a:stretch>
            <a:fillRect/>
          </a:stretch>
        </p:blipFill>
        <p:spPr>
          <a:xfrm>
            <a:off x="5823042" y="6203822"/>
            <a:ext cx="279576" cy="181722"/>
          </a:xfrm>
          <a:prstGeom prst="rect">
            <a:avLst/>
          </a:prstGeom>
        </p:spPr>
      </p:pic>
      <p:sp>
        <p:nvSpPr>
          <p:cNvPr id="259" name="Freeform 23">
            <a:extLst>
              <a:ext uri="{FF2B5EF4-FFF2-40B4-BE49-F238E27FC236}">
                <a16:creationId xmlns:a16="http://schemas.microsoft.com/office/drawing/2014/main" id="{50875B3E-E087-427E-9C64-488B19205A5D}"/>
              </a:ext>
            </a:extLst>
          </p:cNvPr>
          <p:cNvSpPr>
            <a:spLocks noEditPoints="1"/>
          </p:cNvSpPr>
          <p:nvPr/>
        </p:nvSpPr>
        <p:spPr bwMode="black">
          <a:xfrm>
            <a:off x="8672491" y="6147967"/>
            <a:ext cx="219877" cy="219875"/>
          </a:xfrm>
          <a:custGeom>
            <a:avLst/>
            <a:gdLst>
              <a:gd name="T0" fmla="*/ 709 w 709"/>
              <a:gd name="T1" fmla="*/ 570 h 709"/>
              <a:gd name="T2" fmla="*/ 373 w 709"/>
              <a:gd name="T3" fmla="*/ 709 h 709"/>
              <a:gd name="T4" fmla="*/ 373 w 709"/>
              <a:gd name="T5" fmla="*/ 294 h 709"/>
              <a:gd name="T6" fmla="*/ 709 w 709"/>
              <a:gd name="T7" fmla="*/ 154 h 709"/>
              <a:gd name="T8" fmla="*/ 709 w 709"/>
              <a:gd name="T9" fmla="*/ 570 h 709"/>
              <a:gd name="T10" fmla="*/ 335 w 709"/>
              <a:gd name="T11" fmla="*/ 294 h 709"/>
              <a:gd name="T12" fmla="*/ 0 w 709"/>
              <a:gd name="T13" fmla="*/ 154 h 709"/>
              <a:gd name="T14" fmla="*/ 0 w 709"/>
              <a:gd name="T15" fmla="*/ 570 h 709"/>
              <a:gd name="T16" fmla="*/ 335 w 709"/>
              <a:gd name="T17" fmla="*/ 709 h 709"/>
              <a:gd name="T18" fmla="*/ 335 w 709"/>
              <a:gd name="T19" fmla="*/ 294 h 709"/>
              <a:gd name="T20" fmla="*/ 354 w 709"/>
              <a:gd name="T21" fmla="*/ 0 h 709"/>
              <a:gd name="T22" fmla="*/ 0 w 709"/>
              <a:gd name="T23" fmla="*/ 126 h 709"/>
              <a:gd name="T24" fmla="*/ 354 w 709"/>
              <a:gd name="T25" fmla="*/ 268 h 709"/>
              <a:gd name="T26" fmla="*/ 709 w 709"/>
              <a:gd name="T27" fmla="*/ 126 h 709"/>
              <a:gd name="T28" fmla="*/ 354 w 709"/>
              <a:gd name="T29" fmla="*/ 0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9" h="709">
                <a:moveTo>
                  <a:pt x="709" y="570"/>
                </a:moveTo>
                <a:lnTo>
                  <a:pt x="373" y="709"/>
                </a:lnTo>
                <a:lnTo>
                  <a:pt x="373" y="294"/>
                </a:lnTo>
                <a:lnTo>
                  <a:pt x="709" y="154"/>
                </a:lnTo>
                <a:lnTo>
                  <a:pt x="709" y="570"/>
                </a:lnTo>
                <a:close/>
                <a:moveTo>
                  <a:pt x="335" y="294"/>
                </a:moveTo>
                <a:lnTo>
                  <a:pt x="0" y="154"/>
                </a:lnTo>
                <a:lnTo>
                  <a:pt x="0" y="570"/>
                </a:lnTo>
                <a:lnTo>
                  <a:pt x="335" y="709"/>
                </a:lnTo>
                <a:lnTo>
                  <a:pt x="335" y="294"/>
                </a:lnTo>
                <a:close/>
                <a:moveTo>
                  <a:pt x="354" y="0"/>
                </a:moveTo>
                <a:lnTo>
                  <a:pt x="0" y="126"/>
                </a:lnTo>
                <a:lnTo>
                  <a:pt x="354" y="268"/>
                </a:lnTo>
                <a:lnTo>
                  <a:pt x="709" y="126"/>
                </a:lnTo>
                <a:lnTo>
                  <a:pt x="354" y="0"/>
                </a:lnTo>
                <a:close/>
              </a:path>
            </a:pathLst>
          </a:custGeom>
          <a:solidFill>
            <a:srgbClr val="FFFFFF"/>
          </a:solidFill>
          <a:ln>
            <a:noFill/>
          </a:ln>
        </p:spPr>
        <p:txBody>
          <a:bodyPr vert="horz" wrap="square" lIns="82281" tIns="41141" rIns="82281" bIns="41141"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marL="0" marR="0" lvl="0" indent="0" algn="l" defTabSz="914012" rtl="0" eaLnBrk="1" fontAlgn="auto" latinLnBrk="0" hangingPunct="1">
              <a:lnSpc>
                <a:spcPct val="100000"/>
              </a:lnSpc>
              <a:spcBef>
                <a:spcPts val="0"/>
              </a:spcBef>
              <a:spcAft>
                <a:spcPts val="0"/>
              </a:spcAft>
              <a:buClrTx/>
              <a:buSzTx/>
              <a:buFontTx/>
              <a:buNone/>
              <a:tabLst/>
              <a:defRPr/>
            </a:pPr>
            <a:endParaRPr kumimoji="0" lang="en-US" sz="784" b="0" i="0" u="none" strike="noStrike" kern="1200" cap="none" spc="0" normalizeH="0" baseline="0" noProof="0">
              <a:ln>
                <a:noFill/>
              </a:ln>
              <a:solidFill>
                <a:srgbClr val="002060"/>
              </a:solidFill>
              <a:effectLst/>
              <a:uLnTx/>
              <a:uFillTx/>
              <a:latin typeface="Segoe UI"/>
              <a:ea typeface="+mn-ea"/>
              <a:cs typeface="+mn-cs"/>
            </a:endParaRPr>
          </a:p>
        </p:txBody>
      </p:sp>
      <p:sp>
        <p:nvSpPr>
          <p:cNvPr id="260" name="list_2">
            <a:extLst>
              <a:ext uri="{FF2B5EF4-FFF2-40B4-BE49-F238E27FC236}">
                <a16:creationId xmlns:a16="http://schemas.microsoft.com/office/drawing/2014/main" id="{B23B516A-3EB9-4FEB-A9AC-41B211BB138B}"/>
              </a:ext>
            </a:extLst>
          </p:cNvPr>
          <p:cNvSpPr>
            <a:spLocks noChangeAspect="1" noEditPoints="1"/>
          </p:cNvSpPr>
          <p:nvPr/>
        </p:nvSpPr>
        <p:spPr bwMode="auto">
          <a:xfrm>
            <a:off x="2945167" y="6191630"/>
            <a:ext cx="243917" cy="188552"/>
          </a:xfrm>
          <a:custGeom>
            <a:avLst/>
            <a:gdLst>
              <a:gd name="T0" fmla="*/ 44 w 255"/>
              <a:gd name="T1" fmla="*/ 3 h 138"/>
              <a:gd name="T2" fmla="*/ 255 w 255"/>
              <a:gd name="T3" fmla="*/ 3 h 138"/>
              <a:gd name="T4" fmla="*/ 44 w 255"/>
              <a:gd name="T5" fmla="*/ 69 h 138"/>
              <a:gd name="T6" fmla="*/ 255 w 255"/>
              <a:gd name="T7" fmla="*/ 69 h 138"/>
              <a:gd name="T8" fmla="*/ 44 w 255"/>
              <a:gd name="T9" fmla="*/ 135 h 138"/>
              <a:gd name="T10" fmla="*/ 255 w 255"/>
              <a:gd name="T11" fmla="*/ 135 h 138"/>
              <a:gd name="T12" fmla="*/ 5 w 255"/>
              <a:gd name="T13" fmla="*/ 3 h 138"/>
              <a:gd name="T14" fmla="*/ 5 w 255"/>
              <a:gd name="T15" fmla="*/ 0 h 138"/>
              <a:gd name="T16" fmla="*/ 0 w 255"/>
              <a:gd name="T17" fmla="*/ 0 h 138"/>
              <a:gd name="T18" fmla="*/ 0 w 255"/>
              <a:gd name="T19" fmla="*/ 5 h 138"/>
              <a:gd name="T20" fmla="*/ 5 w 255"/>
              <a:gd name="T21" fmla="*/ 5 h 138"/>
              <a:gd name="T22" fmla="*/ 5 w 255"/>
              <a:gd name="T23" fmla="*/ 3 h 138"/>
              <a:gd name="T24" fmla="*/ 5 w 255"/>
              <a:gd name="T25" fmla="*/ 69 h 138"/>
              <a:gd name="T26" fmla="*/ 5 w 255"/>
              <a:gd name="T27" fmla="*/ 66 h 138"/>
              <a:gd name="T28" fmla="*/ 0 w 255"/>
              <a:gd name="T29" fmla="*/ 66 h 138"/>
              <a:gd name="T30" fmla="*/ 0 w 255"/>
              <a:gd name="T31" fmla="*/ 72 h 138"/>
              <a:gd name="T32" fmla="*/ 5 w 255"/>
              <a:gd name="T33" fmla="*/ 72 h 138"/>
              <a:gd name="T34" fmla="*/ 5 w 255"/>
              <a:gd name="T35" fmla="*/ 69 h 138"/>
              <a:gd name="T36" fmla="*/ 5 w 255"/>
              <a:gd name="T37" fmla="*/ 135 h 138"/>
              <a:gd name="T38" fmla="*/ 5 w 255"/>
              <a:gd name="T39" fmla="*/ 133 h 138"/>
              <a:gd name="T40" fmla="*/ 0 w 255"/>
              <a:gd name="T41" fmla="*/ 133 h 138"/>
              <a:gd name="T42" fmla="*/ 0 w 255"/>
              <a:gd name="T43" fmla="*/ 138 h 138"/>
              <a:gd name="T44" fmla="*/ 5 w 255"/>
              <a:gd name="T45" fmla="*/ 138 h 138"/>
              <a:gd name="T46" fmla="*/ 5 w 255"/>
              <a:gd name="T47" fmla="*/ 135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5" h="138">
                <a:moveTo>
                  <a:pt x="44" y="3"/>
                </a:moveTo>
                <a:lnTo>
                  <a:pt x="255" y="3"/>
                </a:lnTo>
                <a:moveTo>
                  <a:pt x="44" y="69"/>
                </a:moveTo>
                <a:lnTo>
                  <a:pt x="255" y="69"/>
                </a:lnTo>
                <a:moveTo>
                  <a:pt x="44" y="135"/>
                </a:moveTo>
                <a:lnTo>
                  <a:pt x="255" y="135"/>
                </a:lnTo>
                <a:moveTo>
                  <a:pt x="5" y="3"/>
                </a:moveTo>
                <a:lnTo>
                  <a:pt x="5" y="0"/>
                </a:lnTo>
                <a:lnTo>
                  <a:pt x="0" y="0"/>
                </a:lnTo>
                <a:lnTo>
                  <a:pt x="0" y="5"/>
                </a:lnTo>
                <a:lnTo>
                  <a:pt x="5" y="5"/>
                </a:lnTo>
                <a:lnTo>
                  <a:pt x="5" y="3"/>
                </a:lnTo>
                <a:moveTo>
                  <a:pt x="5" y="69"/>
                </a:moveTo>
                <a:lnTo>
                  <a:pt x="5" y="66"/>
                </a:lnTo>
                <a:lnTo>
                  <a:pt x="0" y="66"/>
                </a:lnTo>
                <a:lnTo>
                  <a:pt x="0" y="72"/>
                </a:lnTo>
                <a:lnTo>
                  <a:pt x="5" y="72"/>
                </a:lnTo>
                <a:lnTo>
                  <a:pt x="5" y="69"/>
                </a:lnTo>
                <a:moveTo>
                  <a:pt x="5" y="135"/>
                </a:moveTo>
                <a:lnTo>
                  <a:pt x="5" y="133"/>
                </a:lnTo>
                <a:lnTo>
                  <a:pt x="0" y="133"/>
                </a:lnTo>
                <a:lnTo>
                  <a:pt x="0" y="138"/>
                </a:lnTo>
                <a:lnTo>
                  <a:pt x="5" y="138"/>
                </a:lnTo>
                <a:lnTo>
                  <a:pt x="5" y="135"/>
                </a:lnTo>
              </a:path>
            </a:pathLst>
          </a:custGeom>
          <a:noFill/>
          <a:ln w="1905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784"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Tree>
    <p:extLst>
      <p:ext uri="{BB962C8B-B14F-4D97-AF65-F5344CB8AC3E}">
        <p14:creationId xmlns:p14="http://schemas.microsoft.com/office/powerpoint/2010/main" val="4206753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6">
            <a:extLst>
              <a:ext uri="{FF2B5EF4-FFF2-40B4-BE49-F238E27FC236}">
                <a16:creationId xmlns:a16="http://schemas.microsoft.com/office/drawing/2014/main" id="{262008CA-2627-4B29-8D68-E8DAEFA724E6}"/>
              </a:ext>
            </a:extLst>
          </p:cNvPr>
          <p:cNvSpPr txBox="1">
            <a:spLocks noGrp="1"/>
          </p:cNvSpPr>
          <p:nvPr>
            <p:ph type="title"/>
          </p:nvPr>
        </p:nvSpPr>
        <p:spPr>
          <a:xfrm>
            <a:off x="480391" y="454577"/>
            <a:ext cx="10515600" cy="949919"/>
          </a:xfrm>
          <a:prstGeom prst="rect">
            <a:avLst/>
          </a:prstGeom>
        </p:spPr>
        <p:txBody>
          <a:bodyPr vert="horz" wrap="square" lIns="0" tIns="122471" rIns="0" bIns="0" rtlCol="0" anchor="t">
            <a:spAutoFit/>
          </a:bodyPr>
          <a:lstStyle>
            <a:lvl1pPr algn="l" defTabSz="914382" rtl="0" eaLnBrk="1" latinLnBrk="0" hangingPunct="1">
              <a:lnSpc>
                <a:spcPct val="75000"/>
              </a:lnSpc>
              <a:spcBef>
                <a:spcPct val="0"/>
              </a:spcBef>
              <a:buNone/>
              <a:defRPr sz="2600" kern="1200">
                <a:solidFill>
                  <a:schemeClr val="tx1"/>
                </a:solidFill>
                <a:latin typeface="+mj-lt"/>
                <a:ea typeface="+mj-ea"/>
                <a:cs typeface="+mj-cs"/>
              </a:defRPr>
            </a:lvl1pPr>
          </a:lstStyle>
          <a:p>
            <a:pPr marL="11184" marR="4476">
              <a:lnSpc>
                <a:spcPts val="3175"/>
              </a:lnSpc>
            </a:pPr>
            <a:r>
              <a:rPr lang="en-GB" sz="3200" b="1" dirty="0">
                <a:solidFill>
                  <a:srgbClr val="003A70"/>
                </a:solidFill>
                <a:latin typeface="Open Inc Light" panose="020B0306030504020204" pitchFamily="34" charset="0"/>
                <a:ea typeface="Open Inc Light" panose="020B0306030504020204" pitchFamily="34" charset="0"/>
                <a:cs typeface="Open Inc Light" panose="020B0306030504020204" pitchFamily="34" charset="0"/>
              </a:rPr>
              <a:t>D365 BUSINESS CENTRAL</a:t>
            </a:r>
            <a:br>
              <a:rPr lang="en-GB" sz="3200" b="1" dirty="0">
                <a:solidFill>
                  <a:srgbClr val="0070C0"/>
                </a:solidFill>
                <a:latin typeface="Open Inc Light" panose="020B0306030504020204" pitchFamily="34" charset="0"/>
                <a:ea typeface="Open Inc Light" panose="020B0306030504020204" pitchFamily="34" charset="0"/>
                <a:cs typeface="Open Inc Light" panose="020B0306030504020204" pitchFamily="34" charset="0"/>
              </a:rPr>
            </a:br>
            <a:r>
              <a:rPr lang="en-GB" sz="3200" b="1" spc="-23" dirty="0">
                <a:solidFill>
                  <a:srgbClr val="0080C9"/>
                </a:solidFill>
                <a:latin typeface="Open Inc Light" panose="020B0306030504020204" pitchFamily="34" charset="0"/>
                <a:ea typeface="Open Inc Light" panose="020B0306030504020204" pitchFamily="34" charset="0"/>
                <a:cs typeface="Open Inc Light" panose="020B0306030504020204" pitchFamily="34" charset="0"/>
              </a:rPr>
              <a:t>Scope of requirement</a:t>
            </a:r>
          </a:p>
        </p:txBody>
      </p:sp>
      <p:graphicFrame>
        <p:nvGraphicFramePr>
          <p:cNvPr id="3" name="Table 2">
            <a:extLst>
              <a:ext uri="{FF2B5EF4-FFF2-40B4-BE49-F238E27FC236}">
                <a16:creationId xmlns:a16="http://schemas.microsoft.com/office/drawing/2014/main" id="{E4E2D87B-F3D6-4958-AAF3-30F18510B7BF}"/>
              </a:ext>
            </a:extLst>
          </p:cNvPr>
          <p:cNvGraphicFramePr>
            <a:graphicFrameLocks noGrp="1"/>
          </p:cNvGraphicFramePr>
          <p:nvPr>
            <p:extLst>
              <p:ext uri="{D42A27DB-BD31-4B8C-83A1-F6EECF244321}">
                <p14:modId xmlns:p14="http://schemas.microsoft.com/office/powerpoint/2010/main" val="3112647746"/>
              </p:ext>
            </p:extLst>
          </p:nvPr>
        </p:nvGraphicFramePr>
        <p:xfrm>
          <a:off x="480391" y="1721997"/>
          <a:ext cx="11069320" cy="4402717"/>
        </p:xfrm>
        <a:graphic>
          <a:graphicData uri="http://schemas.openxmlformats.org/drawingml/2006/table">
            <a:tbl>
              <a:tblPr firstRow="1" bandRow="1">
                <a:tableStyleId>{5C22544A-7EE6-4342-B048-85BDC9FD1C3A}</a:tableStyleId>
              </a:tblPr>
              <a:tblGrid>
                <a:gridCol w="2767329">
                  <a:extLst>
                    <a:ext uri="{9D8B030D-6E8A-4147-A177-3AD203B41FA5}">
                      <a16:colId xmlns:a16="http://schemas.microsoft.com/office/drawing/2014/main" val="3583080200"/>
                    </a:ext>
                  </a:extLst>
                </a:gridCol>
                <a:gridCol w="6082748">
                  <a:extLst>
                    <a:ext uri="{9D8B030D-6E8A-4147-A177-3AD203B41FA5}">
                      <a16:colId xmlns:a16="http://schemas.microsoft.com/office/drawing/2014/main" val="1928705101"/>
                    </a:ext>
                  </a:extLst>
                </a:gridCol>
                <a:gridCol w="979643">
                  <a:extLst>
                    <a:ext uri="{9D8B030D-6E8A-4147-A177-3AD203B41FA5}">
                      <a16:colId xmlns:a16="http://schemas.microsoft.com/office/drawing/2014/main" val="4101622081"/>
                    </a:ext>
                  </a:extLst>
                </a:gridCol>
                <a:gridCol w="1239600">
                  <a:extLst>
                    <a:ext uri="{9D8B030D-6E8A-4147-A177-3AD203B41FA5}">
                      <a16:colId xmlns:a16="http://schemas.microsoft.com/office/drawing/2014/main" val="1344333255"/>
                    </a:ext>
                  </a:extLst>
                </a:gridCol>
              </a:tblGrid>
              <a:tr h="335121">
                <a:tc>
                  <a:txBody>
                    <a:bodyPr/>
                    <a:lstStyle/>
                    <a:p>
                      <a:r>
                        <a:rPr lang="en-GB" sz="1400" dirty="0"/>
                        <a:t>Item</a:t>
                      </a:r>
                    </a:p>
                  </a:txBody>
                  <a:tcPr>
                    <a:solidFill>
                      <a:srgbClr val="222B50"/>
                    </a:solidFill>
                  </a:tcPr>
                </a:tc>
                <a:tc>
                  <a:txBody>
                    <a:bodyPr/>
                    <a:lstStyle/>
                    <a:p>
                      <a:r>
                        <a:rPr lang="en-GB" sz="1400" dirty="0"/>
                        <a:t>Description</a:t>
                      </a:r>
                    </a:p>
                  </a:txBody>
                  <a:tcPr>
                    <a:solidFill>
                      <a:srgbClr val="222B50"/>
                    </a:solidFill>
                  </a:tcPr>
                </a:tc>
                <a:tc>
                  <a:txBody>
                    <a:bodyPr/>
                    <a:lstStyle/>
                    <a:p>
                      <a:r>
                        <a:rPr lang="en-GB" sz="1400" dirty="0"/>
                        <a:t>Effort in Days</a:t>
                      </a:r>
                    </a:p>
                  </a:txBody>
                  <a:tcPr>
                    <a:solidFill>
                      <a:srgbClr val="222B50"/>
                    </a:solidFill>
                  </a:tcPr>
                </a:tc>
                <a:tc>
                  <a:txBody>
                    <a:bodyPr/>
                    <a:lstStyle/>
                    <a:p>
                      <a:r>
                        <a:rPr lang="en-GB" sz="1400" dirty="0"/>
                        <a:t>Total</a:t>
                      </a:r>
                    </a:p>
                  </a:txBody>
                  <a:tcPr>
                    <a:solidFill>
                      <a:srgbClr val="222B50"/>
                    </a:solidFill>
                  </a:tcPr>
                </a:tc>
                <a:extLst>
                  <a:ext uri="{0D108BD9-81ED-4DB2-BD59-A6C34878D82A}">
                    <a16:rowId xmlns:a16="http://schemas.microsoft.com/office/drawing/2014/main" val="986469306"/>
                  </a:ext>
                </a:extLst>
              </a:tr>
              <a:tr h="628026">
                <a:tc>
                  <a:txBody>
                    <a:bodyPr/>
                    <a:lstStyle/>
                    <a:p>
                      <a:r>
                        <a:rPr lang="en-GB" sz="1400" dirty="0"/>
                        <a:t>Implementation of core Finance</a:t>
                      </a:r>
                    </a:p>
                  </a:txBody>
                  <a:tcPr/>
                </a:tc>
                <a:tc>
                  <a:txBody>
                    <a:bodyPr/>
                    <a:lstStyle/>
                    <a:p>
                      <a:r>
                        <a:rPr lang="en-GB" sz="1100" dirty="0"/>
                        <a:t>Configuration of core finance (general ledger)</a:t>
                      </a:r>
                    </a:p>
                    <a:p>
                      <a:r>
                        <a:rPr lang="en-GB" sz="1100" dirty="0"/>
                        <a:t>Configuration of Purchase capability</a:t>
                      </a:r>
                    </a:p>
                    <a:p>
                      <a:r>
                        <a:rPr lang="en-GB" sz="1100" dirty="0"/>
                        <a:t>Configuration of account schedules</a:t>
                      </a:r>
                    </a:p>
                    <a:p>
                      <a:r>
                        <a:rPr lang="en-GB" sz="1100" dirty="0"/>
                        <a:t>Data migration</a:t>
                      </a:r>
                    </a:p>
                  </a:txBody>
                  <a:tcPr/>
                </a:tc>
                <a:tc>
                  <a:txBody>
                    <a:bodyPr/>
                    <a:lstStyle/>
                    <a:p>
                      <a:r>
                        <a:rPr lang="en-GB" sz="1400" dirty="0"/>
                        <a:t>9 days</a:t>
                      </a:r>
                    </a:p>
                  </a:txBody>
                  <a:tcPr/>
                </a:tc>
                <a:tc>
                  <a:txBody>
                    <a:bodyPr/>
                    <a:lstStyle/>
                    <a:p>
                      <a:r>
                        <a:rPr lang="en-GB" sz="1400" dirty="0"/>
                        <a:t>£8,550</a:t>
                      </a:r>
                    </a:p>
                  </a:txBody>
                  <a:tcPr/>
                </a:tc>
                <a:extLst>
                  <a:ext uri="{0D108BD9-81ED-4DB2-BD59-A6C34878D82A}">
                    <a16:rowId xmlns:a16="http://schemas.microsoft.com/office/drawing/2014/main" val="2057439981"/>
                  </a:ext>
                </a:extLst>
              </a:tr>
              <a:tr h="335121">
                <a:tc>
                  <a:txBody>
                    <a:bodyPr/>
                    <a:lstStyle/>
                    <a:p>
                      <a:r>
                        <a:rPr lang="en-GB" sz="1400" dirty="0">
                          <a:solidFill>
                            <a:schemeClr val="tx1"/>
                          </a:solidFill>
                        </a:rPr>
                        <a:t>Implementation Stock and Warehouse management</a:t>
                      </a:r>
                    </a:p>
                  </a:txBody>
                  <a:tcPr/>
                </a:tc>
                <a:tc>
                  <a:txBody>
                    <a:bodyPr/>
                    <a:lstStyle/>
                    <a:p>
                      <a:r>
                        <a:rPr lang="en-GB" sz="1100" dirty="0">
                          <a:solidFill>
                            <a:schemeClr val="tx1"/>
                          </a:solidFill>
                        </a:rPr>
                        <a:t>Configuration of inventory management, stock, ordering and pricing</a:t>
                      </a:r>
                    </a:p>
                    <a:p>
                      <a:r>
                        <a:rPr lang="en-GB" sz="1100" dirty="0">
                          <a:solidFill>
                            <a:schemeClr val="tx1"/>
                          </a:solidFill>
                        </a:rPr>
                        <a:t>Data Migration</a:t>
                      </a:r>
                    </a:p>
                  </a:txBody>
                  <a:tcPr/>
                </a:tc>
                <a:tc>
                  <a:txBody>
                    <a:bodyPr/>
                    <a:lstStyle/>
                    <a:p>
                      <a:r>
                        <a:rPr lang="en-GB" sz="1400" dirty="0">
                          <a:solidFill>
                            <a:schemeClr val="tx1"/>
                          </a:solidFill>
                        </a:rPr>
                        <a:t>5 days</a:t>
                      </a:r>
                    </a:p>
                  </a:txBody>
                  <a:tcPr/>
                </a:tc>
                <a:tc>
                  <a:txBody>
                    <a:bodyPr/>
                    <a:lstStyle/>
                    <a:p>
                      <a:r>
                        <a:rPr lang="en-GB" sz="1400" dirty="0">
                          <a:solidFill>
                            <a:schemeClr val="tx1"/>
                          </a:solidFill>
                        </a:rPr>
                        <a:t>£4,750</a:t>
                      </a:r>
                    </a:p>
                  </a:txBody>
                  <a:tcPr/>
                </a:tc>
                <a:extLst>
                  <a:ext uri="{0D108BD9-81ED-4DB2-BD59-A6C34878D82A}">
                    <a16:rowId xmlns:a16="http://schemas.microsoft.com/office/drawing/2014/main" val="438668487"/>
                  </a:ext>
                </a:extLst>
              </a:tr>
              <a:tr h="335121">
                <a:tc>
                  <a:txBody>
                    <a:bodyPr/>
                    <a:lstStyle/>
                    <a:p>
                      <a:r>
                        <a:rPr lang="en-GB" sz="1400" dirty="0">
                          <a:solidFill>
                            <a:schemeClr val="tx1"/>
                          </a:solidFill>
                        </a:rPr>
                        <a:t>Implementation of Sales and CRM</a:t>
                      </a:r>
                    </a:p>
                  </a:txBody>
                  <a:tcPr/>
                </a:tc>
                <a:tc>
                  <a:txBody>
                    <a:bodyPr/>
                    <a:lstStyle/>
                    <a:p>
                      <a:r>
                        <a:rPr lang="en-GB" sz="1100" dirty="0">
                          <a:solidFill>
                            <a:schemeClr val="tx1"/>
                          </a:solidFill>
                        </a:rPr>
                        <a:t>Configuration of Sales CRM capability, vendor management and sales ledger.</a:t>
                      </a:r>
                    </a:p>
                    <a:p>
                      <a:r>
                        <a:rPr lang="en-GB" sz="1100" dirty="0">
                          <a:solidFill>
                            <a:schemeClr val="tx1"/>
                          </a:solidFill>
                        </a:rPr>
                        <a:t>Data Migration</a:t>
                      </a:r>
                    </a:p>
                  </a:txBody>
                  <a:tcPr/>
                </a:tc>
                <a:tc>
                  <a:txBody>
                    <a:bodyPr/>
                    <a:lstStyle/>
                    <a:p>
                      <a:r>
                        <a:rPr lang="en-GB" sz="1400" dirty="0">
                          <a:solidFill>
                            <a:schemeClr val="tx1"/>
                          </a:solidFill>
                        </a:rPr>
                        <a:t>4.5 days</a:t>
                      </a:r>
                    </a:p>
                  </a:txBody>
                  <a:tcPr/>
                </a:tc>
                <a:tc>
                  <a:txBody>
                    <a:bodyPr/>
                    <a:lstStyle/>
                    <a:p>
                      <a:r>
                        <a:rPr lang="en-GB" sz="1400" dirty="0">
                          <a:solidFill>
                            <a:schemeClr val="tx1"/>
                          </a:solidFill>
                        </a:rPr>
                        <a:t>£3,500</a:t>
                      </a:r>
                    </a:p>
                  </a:txBody>
                  <a:tcPr/>
                </a:tc>
                <a:extLst>
                  <a:ext uri="{0D108BD9-81ED-4DB2-BD59-A6C34878D82A}">
                    <a16:rowId xmlns:a16="http://schemas.microsoft.com/office/drawing/2014/main" val="3033805854"/>
                  </a:ext>
                </a:extLst>
              </a:tr>
              <a:tr h="335121">
                <a:tc>
                  <a:txBody>
                    <a:bodyPr/>
                    <a:lstStyle/>
                    <a:p>
                      <a:r>
                        <a:rPr lang="en-GB" sz="1400" dirty="0">
                          <a:solidFill>
                            <a:schemeClr val="tx1"/>
                          </a:solidFill>
                        </a:rPr>
                        <a:t>Implementation of Manufacturing</a:t>
                      </a:r>
                    </a:p>
                  </a:txBody>
                  <a:tcPr/>
                </a:tc>
                <a:tc>
                  <a:txBody>
                    <a:bodyPr/>
                    <a:lstStyle/>
                    <a:p>
                      <a:r>
                        <a:rPr lang="en-GB" sz="1100" dirty="0">
                          <a:solidFill>
                            <a:schemeClr val="tx1"/>
                          </a:solidFill>
                        </a:rPr>
                        <a:t>Configuration of manufacturing process, job scheduling and production configuration</a:t>
                      </a:r>
                    </a:p>
                  </a:txBody>
                  <a:tcPr/>
                </a:tc>
                <a:tc>
                  <a:txBody>
                    <a:bodyPr/>
                    <a:lstStyle/>
                    <a:p>
                      <a:r>
                        <a:rPr lang="en-GB" sz="1400" dirty="0">
                          <a:solidFill>
                            <a:schemeClr val="tx1"/>
                          </a:solidFill>
                        </a:rPr>
                        <a:t>5</a:t>
                      </a:r>
                    </a:p>
                  </a:txBody>
                  <a:tcPr/>
                </a:tc>
                <a:tc>
                  <a:txBody>
                    <a:bodyPr/>
                    <a:lstStyle/>
                    <a:p>
                      <a:r>
                        <a:rPr lang="en-GB" sz="1400" dirty="0">
                          <a:solidFill>
                            <a:schemeClr val="tx1"/>
                          </a:solidFill>
                        </a:rPr>
                        <a:t>£4,750</a:t>
                      </a:r>
                    </a:p>
                  </a:txBody>
                  <a:tcPr/>
                </a:tc>
                <a:extLst>
                  <a:ext uri="{0D108BD9-81ED-4DB2-BD59-A6C34878D82A}">
                    <a16:rowId xmlns:a16="http://schemas.microsoft.com/office/drawing/2014/main" val="2405839039"/>
                  </a:ext>
                </a:extLst>
              </a:tr>
              <a:tr h="254699">
                <a:tc>
                  <a:txBody>
                    <a:bodyPr/>
                    <a:lstStyle/>
                    <a:p>
                      <a:r>
                        <a:rPr lang="en-GB" sz="1400" dirty="0"/>
                        <a:t>Training Service</a:t>
                      </a:r>
                    </a:p>
                  </a:txBody>
                  <a:tcPr/>
                </a:tc>
                <a:tc>
                  <a:txBody>
                    <a:bodyPr/>
                    <a:lstStyle/>
                    <a:p>
                      <a:r>
                        <a:rPr lang="en-GB" sz="1100" dirty="0"/>
                        <a:t>On site training of all license holders</a:t>
                      </a:r>
                    </a:p>
                  </a:txBody>
                  <a:tcPr/>
                </a:tc>
                <a:tc>
                  <a:txBody>
                    <a:bodyPr/>
                    <a:lstStyle/>
                    <a:p>
                      <a:r>
                        <a:rPr lang="en-GB" sz="1400" dirty="0"/>
                        <a:t>3 days</a:t>
                      </a:r>
                    </a:p>
                  </a:txBody>
                  <a:tcPr/>
                </a:tc>
                <a:tc>
                  <a:txBody>
                    <a:bodyPr/>
                    <a:lstStyle/>
                    <a:p>
                      <a:r>
                        <a:rPr lang="en-GB" sz="1400" dirty="0"/>
                        <a:t>£3,000</a:t>
                      </a:r>
                    </a:p>
                  </a:txBody>
                  <a:tcPr/>
                </a:tc>
                <a:extLst>
                  <a:ext uri="{0D108BD9-81ED-4DB2-BD59-A6C34878D82A}">
                    <a16:rowId xmlns:a16="http://schemas.microsoft.com/office/drawing/2014/main" val="2565586198"/>
                  </a:ext>
                </a:extLst>
              </a:tr>
              <a:tr h="308239">
                <a:tc>
                  <a:txBody>
                    <a:bodyPr/>
                    <a:lstStyle/>
                    <a:p>
                      <a:r>
                        <a:rPr lang="en-GB" sz="1400" dirty="0"/>
                        <a:t>Project Management</a:t>
                      </a:r>
                    </a:p>
                  </a:txBody>
                  <a:tcPr/>
                </a:tc>
                <a:tc>
                  <a:txBody>
                    <a:bodyPr/>
                    <a:lstStyle/>
                    <a:p>
                      <a:r>
                        <a:rPr lang="en-GB" sz="1100" dirty="0"/>
                        <a:t>Project management, kick off sessions, project support and project close</a:t>
                      </a:r>
                    </a:p>
                  </a:txBody>
                  <a:tcPr/>
                </a:tc>
                <a:tc>
                  <a:txBody>
                    <a:bodyPr/>
                    <a:lstStyle/>
                    <a:p>
                      <a:r>
                        <a:rPr lang="en-GB" sz="1400" dirty="0"/>
                        <a:t>3 days</a:t>
                      </a:r>
                    </a:p>
                  </a:txBody>
                  <a:tcPr/>
                </a:tc>
                <a:tc>
                  <a:txBody>
                    <a:bodyPr/>
                    <a:lstStyle/>
                    <a:p>
                      <a:r>
                        <a:rPr lang="en-GB" sz="1400" dirty="0"/>
                        <a:t>£2,550</a:t>
                      </a:r>
                    </a:p>
                  </a:txBody>
                  <a:tcPr/>
                </a:tc>
                <a:extLst>
                  <a:ext uri="{0D108BD9-81ED-4DB2-BD59-A6C34878D82A}">
                    <a16:rowId xmlns:a16="http://schemas.microsoft.com/office/drawing/2014/main" val="3509322192"/>
                  </a:ext>
                </a:extLst>
              </a:tr>
              <a:tr h="308239">
                <a:tc>
                  <a:txBody>
                    <a:bodyPr/>
                    <a:lstStyle/>
                    <a:p>
                      <a:r>
                        <a:rPr lang="en-GB" sz="1400" dirty="0"/>
                        <a:t>Reporting and Power BI </a:t>
                      </a:r>
                    </a:p>
                  </a:txBody>
                  <a:tcPr/>
                </a:tc>
                <a:tc>
                  <a:txBody>
                    <a:bodyPr/>
                    <a:lstStyle/>
                    <a:p>
                      <a:r>
                        <a:rPr lang="en-GB" sz="1100" dirty="0"/>
                        <a:t>Develop Power BI Dashboards</a:t>
                      </a:r>
                    </a:p>
                  </a:txBody>
                  <a:tcPr/>
                </a:tc>
                <a:tc>
                  <a:txBody>
                    <a:bodyPr/>
                    <a:lstStyle/>
                    <a:p>
                      <a:r>
                        <a:rPr lang="en-GB" sz="1400" dirty="0"/>
                        <a:t>5 days</a:t>
                      </a:r>
                    </a:p>
                  </a:txBody>
                  <a:tcPr/>
                </a:tc>
                <a:tc>
                  <a:txBody>
                    <a:bodyPr/>
                    <a:lstStyle/>
                    <a:p>
                      <a:r>
                        <a:rPr lang="en-GB" sz="1400" dirty="0"/>
                        <a:t>£4,750</a:t>
                      </a:r>
                    </a:p>
                  </a:txBody>
                  <a:tcPr/>
                </a:tc>
                <a:extLst>
                  <a:ext uri="{0D108BD9-81ED-4DB2-BD59-A6C34878D82A}">
                    <a16:rowId xmlns:a16="http://schemas.microsoft.com/office/drawing/2014/main" val="1540174914"/>
                  </a:ext>
                </a:extLst>
              </a:tr>
              <a:tr h="308239">
                <a:tc>
                  <a:txBody>
                    <a:bodyPr/>
                    <a:lstStyle/>
                    <a:p>
                      <a:r>
                        <a:rPr lang="en-GB" sz="1400" dirty="0"/>
                        <a:t>Go live assistance</a:t>
                      </a:r>
                    </a:p>
                  </a:txBody>
                  <a:tcPr/>
                </a:tc>
                <a:tc>
                  <a:txBody>
                    <a:bodyPr/>
                    <a:lstStyle/>
                    <a:p>
                      <a:r>
                        <a:rPr lang="en-GB" sz="1100" dirty="0"/>
                        <a:t>On site support during go live</a:t>
                      </a:r>
                    </a:p>
                  </a:txBody>
                  <a:tcPr/>
                </a:tc>
                <a:tc>
                  <a:txBody>
                    <a:bodyPr/>
                    <a:lstStyle/>
                    <a:p>
                      <a:r>
                        <a:rPr lang="en-GB" sz="1400" dirty="0"/>
                        <a:t>2 days</a:t>
                      </a:r>
                    </a:p>
                  </a:txBody>
                  <a:tcPr/>
                </a:tc>
                <a:tc>
                  <a:txBody>
                    <a:bodyPr/>
                    <a:lstStyle/>
                    <a:p>
                      <a:r>
                        <a:rPr lang="en-GB" sz="1400" dirty="0"/>
                        <a:t>£1,900</a:t>
                      </a:r>
                    </a:p>
                  </a:txBody>
                  <a:tcPr/>
                </a:tc>
                <a:extLst>
                  <a:ext uri="{0D108BD9-81ED-4DB2-BD59-A6C34878D82A}">
                    <a16:rowId xmlns:a16="http://schemas.microsoft.com/office/drawing/2014/main" val="2360679646"/>
                  </a:ext>
                </a:extLst>
              </a:tr>
              <a:tr h="308239">
                <a:tc>
                  <a:txBody>
                    <a:bodyPr/>
                    <a:lstStyle/>
                    <a:p>
                      <a:r>
                        <a:rPr lang="en-GB" sz="1400" dirty="0">
                          <a:solidFill>
                            <a:schemeClr val="tx1"/>
                          </a:solidFill>
                        </a:rPr>
                        <a:t>Optimisation hours</a:t>
                      </a:r>
                    </a:p>
                  </a:txBody>
                  <a:tcPr/>
                </a:tc>
                <a:tc>
                  <a:txBody>
                    <a:bodyPr/>
                    <a:lstStyle/>
                    <a:p>
                      <a:r>
                        <a:rPr lang="en-GB" sz="1100" dirty="0">
                          <a:solidFill>
                            <a:schemeClr val="tx1"/>
                          </a:solidFill>
                        </a:rPr>
                        <a:t>1.5 days additional consultant support, to cover post go live and any small requirement tweaks</a:t>
                      </a:r>
                    </a:p>
                  </a:txBody>
                  <a:tcPr/>
                </a:tc>
                <a:tc>
                  <a:txBody>
                    <a:bodyPr/>
                    <a:lstStyle/>
                    <a:p>
                      <a:r>
                        <a:rPr lang="en-GB" sz="1400" dirty="0">
                          <a:solidFill>
                            <a:schemeClr val="tx1"/>
                          </a:solidFill>
                        </a:rPr>
                        <a:t>1.5 days</a:t>
                      </a:r>
                    </a:p>
                  </a:txBody>
                  <a:tcPr/>
                </a:tc>
                <a:tc>
                  <a:txBody>
                    <a:bodyPr/>
                    <a:lstStyle/>
                    <a:p>
                      <a:r>
                        <a:rPr lang="en-GB" sz="1400" dirty="0">
                          <a:solidFill>
                            <a:schemeClr val="tx1"/>
                          </a:solidFill>
                        </a:rPr>
                        <a:t>£1,350</a:t>
                      </a:r>
                    </a:p>
                  </a:txBody>
                  <a:tcPr/>
                </a:tc>
                <a:extLst>
                  <a:ext uri="{0D108BD9-81ED-4DB2-BD59-A6C34878D82A}">
                    <a16:rowId xmlns:a16="http://schemas.microsoft.com/office/drawing/2014/main" val="2434207473"/>
                  </a:ext>
                </a:extLst>
              </a:tr>
              <a:tr h="246071">
                <a:tc gridSpan="2">
                  <a:txBody>
                    <a:bodyPr/>
                    <a:lstStyle/>
                    <a:p>
                      <a:pPr algn="ctr"/>
                      <a:r>
                        <a:rPr lang="en-GB" sz="1400" b="1" dirty="0">
                          <a:solidFill>
                            <a:schemeClr val="bg1"/>
                          </a:solidFill>
                        </a:rPr>
                        <a:t>Total</a:t>
                      </a:r>
                    </a:p>
                  </a:txBody>
                  <a:tcPr>
                    <a:solidFill>
                      <a:srgbClr val="222B50"/>
                    </a:solidFill>
                  </a:tcPr>
                </a:tc>
                <a:tc hMerge="1">
                  <a:txBody>
                    <a:bodyPr/>
                    <a:lstStyle/>
                    <a:p>
                      <a:endParaRPr lang="en-GB" sz="1400" dirty="0"/>
                    </a:p>
                  </a:txBody>
                  <a:tcPr/>
                </a:tc>
                <a:tc>
                  <a:txBody>
                    <a:bodyPr/>
                    <a:lstStyle/>
                    <a:p>
                      <a:r>
                        <a:rPr lang="en-GB" sz="1400" b="1" dirty="0">
                          <a:solidFill>
                            <a:schemeClr val="bg1"/>
                          </a:solidFill>
                        </a:rPr>
                        <a:t>36.5 days</a:t>
                      </a:r>
                    </a:p>
                  </a:txBody>
                  <a:tcPr>
                    <a:solidFill>
                      <a:srgbClr val="222B50"/>
                    </a:solidFill>
                  </a:tcPr>
                </a:tc>
                <a:tc>
                  <a:txBody>
                    <a:bodyPr/>
                    <a:lstStyle/>
                    <a:p>
                      <a:r>
                        <a:rPr lang="en-GB" sz="1400" b="1" dirty="0">
                          <a:solidFill>
                            <a:schemeClr val="bg1"/>
                          </a:solidFill>
                        </a:rPr>
                        <a:t>£35,000</a:t>
                      </a:r>
                    </a:p>
                  </a:txBody>
                  <a:tcPr>
                    <a:solidFill>
                      <a:srgbClr val="222B50"/>
                    </a:solidFill>
                  </a:tcPr>
                </a:tc>
                <a:extLst>
                  <a:ext uri="{0D108BD9-81ED-4DB2-BD59-A6C34878D82A}">
                    <a16:rowId xmlns:a16="http://schemas.microsoft.com/office/drawing/2014/main" val="920418147"/>
                  </a:ext>
                </a:extLst>
              </a:tr>
            </a:tbl>
          </a:graphicData>
        </a:graphic>
      </p:graphicFrame>
    </p:spTree>
    <p:extLst>
      <p:ext uri="{BB962C8B-B14F-4D97-AF65-F5344CB8AC3E}">
        <p14:creationId xmlns:p14="http://schemas.microsoft.com/office/powerpoint/2010/main" val="2588748441"/>
      </p:ext>
    </p:extLst>
  </p:cSld>
  <p:clrMapOvr>
    <a:masterClrMapping/>
  </p:clrMapOvr>
  <p:transition>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6991B13-8AAD-42A7-A615-28B9AA16ECE1}"/>
              </a:ext>
            </a:extLst>
          </p:cNvPr>
          <p:cNvSpPr txBox="1"/>
          <p:nvPr/>
        </p:nvSpPr>
        <p:spPr>
          <a:xfrm>
            <a:off x="132080" y="6005817"/>
            <a:ext cx="6921731" cy="523220"/>
          </a:xfrm>
          <a:prstGeom prst="rect">
            <a:avLst/>
          </a:prstGeom>
          <a:noFill/>
        </p:spPr>
        <p:txBody>
          <a:bodyPr wrap="square" rtlCol="0">
            <a:spAutoFit/>
          </a:bodyPr>
          <a:lstStyle/>
          <a:p>
            <a:r>
              <a:rPr lang="en-GB" sz="2800" dirty="0">
                <a:solidFill>
                  <a:srgbClr val="222B50"/>
                </a:solidFill>
                <a:latin typeface="Open Sans Light" charset="0"/>
                <a:ea typeface="Open Sans Light" charset="0"/>
                <a:cs typeface="Open Sans Light" charset="0"/>
              </a:rPr>
              <a:t>Quotes Available on Request</a:t>
            </a:r>
            <a:endParaRPr lang="en-GB" sz="1200" dirty="0"/>
          </a:p>
        </p:txBody>
      </p:sp>
      <p:sp>
        <p:nvSpPr>
          <p:cNvPr id="10" name="Rectangle: Rounded Corners 9">
            <a:extLst>
              <a:ext uri="{FF2B5EF4-FFF2-40B4-BE49-F238E27FC236}">
                <a16:creationId xmlns:a16="http://schemas.microsoft.com/office/drawing/2014/main" id="{8A0B0A25-53CF-4827-B0AB-829C742A371E}"/>
              </a:ext>
            </a:extLst>
          </p:cNvPr>
          <p:cNvSpPr/>
          <p:nvPr/>
        </p:nvSpPr>
        <p:spPr bwMode="auto">
          <a:xfrm>
            <a:off x="787400" y="1904994"/>
            <a:ext cx="9961880" cy="746760"/>
          </a:xfrm>
          <a:prstGeom prst="roundRect">
            <a:avLst/>
          </a:prstGeom>
          <a:solidFill>
            <a:srgbClr val="0080C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GB" sz="2400" dirty="0">
                <a:gradFill>
                  <a:gsLst>
                    <a:gs pos="0">
                      <a:srgbClr val="FFFFFF"/>
                    </a:gs>
                    <a:gs pos="100000">
                      <a:srgbClr val="FFFFFF"/>
                    </a:gs>
                  </a:gsLst>
                  <a:lin ang="5400000" scaled="0"/>
                </a:gradFill>
                <a:ea typeface="Segoe UI" pitchFamily="34" charset="0"/>
                <a:cs typeface="Segoe UI" pitchFamily="34" charset="0"/>
              </a:rPr>
              <a:t>Service Management</a:t>
            </a:r>
          </a:p>
        </p:txBody>
      </p:sp>
      <p:sp>
        <p:nvSpPr>
          <p:cNvPr id="11" name="Rectangle: Rounded Corners 10">
            <a:extLst>
              <a:ext uri="{FF2B5EF4-FFF2-40B4-BE49-F238E27FC236}">
                <a16:creationId xmlns:a16="http://schemas.microsoft.com/office/drawing/2014/main" id="{A05914B6-61C2-4CE1-BA69-E3E2BBA6C997}"/>
              </a:ext>
            </a:extLst>
          </p:cNvPr>
          <p:cNvSpPr/>
          <p:nvPr/>
        </p:nvSpPr>
        <p:spPr bwMode="auto">
          <a:xfrm>
            <a:off x="787400" y="2783834"/>
            <a:ext cx="9961880" cy="746760"/>
          </a:xfrm>
          <a:prstGeom prst="roundRect">
            <a:avLst/>
          </a:prstGeom>
          <a:solidFill>
            <a:srgbClr val="0080C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GB" sz="2400" dirty="0">
                <a:gradFill>
                  <a:gsLst>
                    <a:gs pos="0">
                      <a:srgbClr val="FFFFFF"/>
                    </a:gs>
                    <a:gs pos="100000">
                      <a:srgbClr val="FFFFFF"/>
                    </a:gs>
                  </a:gsLst>
                  <a:lin ang="5400000" scaled="0"/>
                </a:gradFill>
                <a:ea typeface="Segoe UI" pitchFamily="34" charset="0"/>
                <a:cs typeface="Segoe UI" pitchFamily="34" charset="0"/>
              </a:rPr>
              <a:t>Advanced Finance</a:t>
            </a:r>
          </a:p>
        </p:txBody>
      </p:sp>
      <p:sp>
        <p:nvSpPr>
          <p:cNvPr id="12" name="Rectangle: Rounded Corners 11">
            <a:extLst>
              <a:ext uri="{FF2B5EF4-FFF2-40B4-BE49-F238E27FC236}">
                <a16:creationId xmlns:a16="http://schemas.microsoft.com/office/drawing/2014/main" id="{64794ABC-B6EB-4CE3-B943-5374340EFF67}"/>
              </a:ext>
            </a:extLst>
          </p:cNvPr>
          <p:cNvSpPr/>
          <p:nvPr/>
        </p:nvSpPr>
        <p:spPr bwMode="auto">
          <a:xfrm>
            <a:off x="787400" y="3662674"/>
            <a:ext cx="9961880" cy="746760"/>
          </a:xfrm>
          <a:prstGeom prst="roundRect">
            <a:avLst/>
          </a:prstGeom>
          <a:solidFill>
            <a:srgbClr val="0080C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GB" sz="2400" dirty="0">
                <a:gradFill>
                  <a:gsLst>
                    <a:gs pos="0">
                      <a:srgbClr val="FFFFFF"/>
                    </a:gs>
                    <a:gs pos="100000">
                      <a:srgbClr val="FFFFFF"/>
                    </a:gs>
                  </a:gsLst>
                  <a:lin ang="5400000" scaled="0"/>
                </a:gradFill>
                <a:ea typeface="Segoe UI" pitchFamily="34" charset="0"/>
                <a:cs typeface="Segoe UI" pitchFamily="34" charset="0"/>
              </a:rPr>
              <a:t>Advanced Warehouse Management</a:t>
            </a:r>
          </a:p>
        </p:txBody>
      </p:sp>
      <p:sp>
        <p:nvSpPr>
          <p:cNvPr id="13" name="Rectangle: Rounded Corners 12">
            <a:extLst>
              <a:ext uri="{FF2B5EF4-FFF2-40B4-BE49-F238E27FC236}">
                <a16:creationId xmlns:a16="http://schemas.microsoft.com/office/drawing/2014/main" id="{0AC24948-FF72-495D-9525-7D7AB2CF9FB8}"/>
              </a:ext>
            </a:extLst>
          </p:cNvPr>
          <p:cNvSpPr/>
          <p:nvPr/>
        </p:nvSpPr>
        <p:spPr bwMode="auto">
          <a:xfrm>
            <a:off x="787400" y="4541514"/>
            <a:ext cx="9961880" cy="746760"/>
          </a:xfrm>
          <a:prstGeom prst="roundRect">
            <a:avLst/>
          </a:prstGeom>
          <a:solidFill>
            <a:srgbClr val="0080C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GB" sz="2400" dirty="0">
                <a:gradFill>
                  <a:gsLst>
                    <a:gs pos="0">
                      <a:srgbClr val="FFFFFF"/>
                    </a:gs>
                    <a:gs pos="100000">
                      <a:srgbClr val="FFFFFF"/>
                    </a:gs>
                  </a:gsLst>
                  <a:lin ang="5400000" scaled="0"/>
                </a:gradFill>
                <a:ea typeface="Segoe UI" pitchFamily="34" charset="0"/>
                <a:cs typeface="Segoe UI" pitchFamily="34" charset="0"/>
              </a:rPr>
              <a:t>Support Contracts available</a:t>
            </a:r>
          </a:p>
        </p:txBody>
      </p:sp>
      <p:sp>
        <p:nvSpPr>
          <p:cNvPr id="14" name="object 6">
            <a:extLst>
              <a:ext uri="{FF2B5EF4-FFF2-40B4-BE49-F238E27FC236}">
                <a16:creationId xmlns:a16="http://schemas.microsoft.com/office/drawing/2014/main" id="{E3ED9ED2-348C-4EB6-B369-ECDAE1DE1D46}"/>
              </a:ext>
            </a:extLst>
          </p:cNvPr>
          <p:cNvSpPr txBox="1">
            <a:spLocks/>
          </p:cNvSpPr>
          <p:nvPr/>
        </p:nvSpPr>
        <p:spPr>
          <a:xfrm>
            <a:off x="480391" y="454577"/>
            <a:ext cx="10515600" cy="949919"/>
          </a:xfrm>
          <a:prstGeom prst="rect">
            <a:avLst/>
          </a:prstGeom>
        </p:spPr>
        <p:txBody>
          <a:bodyPr vert="horz" wrap="square" lIns="0" tIns="122471" rIns="0" bIns="0" rtlCol="0" anchor="t">
            <a:spAutoFit/>
          </a:bodyPr>
          <a:lstStyle>
            <a:lvl1pPr algn="l" defTabSz="914382" rtl="0" eaLnBrk="1" latinLnBrk="0" hangingPunct="1">
              <a:lnSpc>
                <a:spcPct val="75000"/>
              </a:lnSpc>
              <a:spcBef>
                <a:spcPct val="0"/>
              </a:spcBef>
              <a:buNone/>
              <a:defRPr lang="en-US" sz="2600" b="0" kern="1200" cap="none" spc="-49" baseline="0">
                <a:ln w="3175">
                  <a:noFill/>
                </a:ln>
                <a:solidFill>
                  <a:schemeClr val="tx1"/>
                </a:solidFill>
                <a:effectLst/>
                <a:latin typeface="+mj-lt"/>
                <a:ea typeface="+mj-ea"/>
                <a:cs typeface="+mj-cs"/>
              </a:defRPr>
            </a:lvl1pPr>
          </a:lstStyle>
          <a:p>
            <a:pPr marL="11184" marR="4476">
              <a:lnSpc>
                <a:spcPts val="3175"/>
              </a:lnSpc>
            </a:pPr>
            <a:r>
              <a:rPr lang="en-GB" sz="3200" b="1" dirty="0">
                <a:solidFill>
                  <a:srgbClr val="003A70"/>
                </a:solidFill>
                <a:latin typeface="Open Inc Light" panose="020B0306030504020204" pitchFamily="34" charset="0"/>
                <a:ea typeface="Open Inc Light" panose="020B0306030504020204" pitchFamily="34" charset="0"/>
                <a:cs typeface="Open Inc Light" panose="020B0306030504020204" pitchFamily="34" charset="0"/>
              </a:rPr>
              <a:t>D365 BUSINESS CENTRAL</a:t>
            </a:r>
            <a:br>
              <a:rPr lang="en-GB" sz="3200" b="1" dirty="0">
                <a:solidFill>
                  <a:srgbClr val="0070C0"/>
                </a:solidFill>
                <a:latin typeface="Open Inc Light" panose="020B0306030504020204" pitchFamily="34" charset="0"/>
                <a:ea typeface="Open Inc Light" panose="020B0306030504020204" pitchFamily="34" charset="0"/>
                <a:cs typeface="Open Inc Light" panose="020B0306030504020204" pitchFamily="34" charset="0"/>
              </a:rPr>
            </a:br>
            <a:r>
              <a:rPr lang="en-GB" sz="3200" b="1" spc="-23" dirty="0">
                <a:solidFill>
                  <a:srgbClr val="0080C9"/>
                </a:solidFill>
                <a:latin typeface="Open Inc Light" panose="020B0306030504020204" pitchFamily="34" charset="0"/>
                <a:ea typeface="Open Inc Light" panose="020B0306030504020204" pitchFamily="34" charset="0"/>
                <a:cs typeface="Open Inc Light" panose="020B0306030504020204" pitchFamily="34" charset="0"/>
              </a:rPr>
              <a:t>Additional Capability available</a:t>
            </a:r>
          </a:p>
        </p:txBody>
      </p:sp>
    </p:spTree>
    <p:extLst>
      <p:ext uri="{BB962C8B-B14F-4D97-AF65-F5344CB8AC3E}">
        <p14:creationId xmlns:p14="http://schemas.microsoft.com/office/powerpoint/2010/main" val="893815845"/>
      </p:ext>
    </p:extLst>
  </p:cSld>
  <p:clrMapOvr>
    <a:masterClrMapping/>
  </p:clrMapOvr>
  <p:transition>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6991B13-8AAD-42A7-A615-28B9AA16ECE1}"/>
              </a:ext>
            </a:extLst>
          </p:cNvPr>
          <p:cNvSpPr txBox="1"/>
          <p:nvPr/>
        </p:nvSpPr>
        <p:spPr>
          <a:xfrm>
            <a:off x="127847" y="6247117"/>
            <a:ext cx="6921731" cy="523220"/>
          </a:xfrm>
          <a:prstGeom prst="rect">
            <a:avLst/>
          </a:prstGeom>
          <a:noFill/>
        </p:spPr>
        <p:txBody>
          <a:bodyPr wrap="square" rtlCol="0">
            <a:spAutoFit/>
          </a:bodyPr>
          <a:lstStyle/>
          <a:p>
            <a:r>
              <a:rPr lang="en-GB" sz="2800" dirty="0">
                <a:solidFill>
                  <a:srgbClr val="222B50"/>
                </a:solidFill>
                <a:latin typeface="Open Sans Light" charset="0"/>
                <a:ea typeface="Open Sans Light" charset="0"/>
                <a:cs typeface="Open Sans Light" charset="0"/>
              </a:rPr>
              <a:t>All licenses are per user per month</a:t>
            </a:r>
            <a:endParaRPr lang="en-GB" sz="1200" dirty="0"/>
          </a:p>
        </p:txBody>
      </p:sp>
      <p:sp>
        <p:nvSpPr>
          <p:cNvPr id="9" name="Rectangle: Rounded Corners 8">
            <a:extLst>
              <a:ext uri="{FF2B5EF4-FFF2-40B4-BE49-F238E27FC236}">
                <a16:creationId xmlns:a16="http://schemas.microsoft.com/office/drawing/2014/main" id="{FD4B0871-80BD-41E8-9DA0-64B6948B97ED}"/>
              </a:ext>
            </a:extLst>
          </p:cNvPr>
          <p:cNvSpPr/>
          <p:nvPr/>
        </p:nvSpPr>
        <p:spPr bwMode="auto">
          <a:xfrm>
            <a:off x="5418665" y="2484117"/>
            <a:ext cx="4009813" cy="1694183"/>
          </a:xfrm>
          <a:prstGeom prst="roundRect">
            <a:avLst>
              <a:gd name="adj" fmla="val 5438"/>
            </a:avLst>
          </a:prstGeom>
          <a:solidFill>
            <a:srgbClr val="0080C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GB" sz="2400" dirty="0">
                <a:gradFill>
                  <a:gsLst>
                    <a:gs pos="0">
                      <a:srgbClr val="FFFFFF"/>
                    </a:gs>
                    <a:gs pos="100000">
                      <a:srgbClr val="FFFFFF"/>
                    </a:gs>
                  </a:gsLst>
                  <a:lin ang="5400000" scaled="0"/>
                </a:gradFill>
                <a:ea typeface="Segoe UI" pitchFamily="34" charset="0"/>
                <a:cs typeface="Segoe UI" pitchFamily="34" charset="0"/>
              </a:rPr>
              <a:t>Premium</a:t>
            </a:r>
          </a:p>
          <a:p>
            <a:pPr algn="ctr" defTabSz="932472" fontAlgn="base">
              <a:lnSpc>
                <a:spcPct val="90000"/>
              </a:lnSpc>
              <a:spcBef>
                <a:spcPct val="0"/>
              </a:spcBef>
              <a:spcAft>
                <a:spcPct val="0"/>
              </a:spcAft>
            </a:pPr>
            <a:r>
              <a:rPr lang="en-GB" sz="2400" dirty="0">
                <a:gradFill>
                  <a:gsLst>
                    <a:gs pos="0">
                      <a:srgbClr val="FFFFFF"/>
                    </a:gs>
                    <a:gs pos="100000">
                      <a:srgbClr val="FFFFFF"/>
                    </a:gs>
                  </a:gsLst>
                  <a:lin ang="5400000" scaled="0"/>
                </a:gradFill>
                <a:ea typeface="Segoe UI" pitchFamily="34" charset="0"/>
                <a:cs typeface="Segoe UI" pitchFamily="34" charset="0"/>
              </a:rPr>
              <a:t>£75.40</a:t>
            </a:r>
          </a:p>
          <a:p>
            <a:pPr algn="ctr" defTabSz="932472" fontAlgn="base">
              <a:lnSpc>
                <a:spcPct val="90000"/>
              </a:lnSpc>
              <a:spcBef>
                <a:spcPct val="0"/>
              </a:spcBef>
              <a:spcAft>
                <a:spcPct val="0"/>
              </a:spcAft>
            </a:pPr>
            <a:r>
              <a:rPr lang="en-GB" sz="1200" dirty="0">
                <a:gradFill>
                  <a:gsLst>
                    <a:gs pos="0">
                      <a:srgbClr val="FFFFFF"/>
                    </a:gs>
                    <a:gs pos="100000">
                      <a:srgbClr val="FFFFFF"/>
                    </a:gs>
                  </a:gsLst>
                  <a:lin ang="5400000" scaled="0"/>
                </a:gradFill>
                <a:ea typeface="Segoe UI" pitchFamily="34" charset="0"/>
                <a:cs typeface="Segoe UI" pitchFamily="34" charset="0"/>
              </a:rPr>
              <a:t>(manufacturing + service management)</a:t>
            </a:r>
          </a:p>
        </p:txBody>
      </p:sp>
      <p:sp>
        <p:nvSpPr>
          <p:cNvPr id="10" name="Rectangle: Rounded Corners 9">
            <a:extLst>
              <a:ext uri="{FF2B5EF4-FFF2-40B4-BE49-F238E27FC236}">
                <a16:creationId xmlns:a16="http://schemas.microsoft.com/office/drawing/2014/main" id="{8A0B0A25-53CF-4827-B0AB-829C742A371E}"/>
              </a:ext>
            </a:extLst>
          </p:cNvPr>
          <p:cNvSpPr/>
          <p:nvPr/>
        </p:nvSpPr>
        <p:spPr bwMode="auto">
          <a:xfrm>
            <a:off x="1193800" y="2484119"/>
            <a:ext cx="4009813" cy="1694182"/>
          </a:xfrm>
          <a:prstGeom prst="roundRect">
            <a:avLst>
              <a:gd name="adj" fmla="val 6134"/>
            </a:avLst>
          </a:prstGeom>
          <a:solidFill>
            <a:srgbClr val="0080C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GB" sz="2400" dirty="0">
                <a:gradFill>
                  <a:gsLst>
                    <a:gs pos="0">
                      <a:srgbClr val="FFFFFF"/>
                    </a:gs>
                    <a:gs pos="100000">
                      <a:srgbClr val="FFFFFF"/>
                    </a:gs>
                  </a:gsLst>
                  <a:lin ang="5400000" scaled="0"/>
                </a:gradFill>
                <a:ea typeface="Segoe UI" pitchFamily="34" charset="0"/>
                <a:cs typeface="Segoe UI" pitchFamily="34" charset="0"/>
              </a:rPr>
              <a:t>Essentials</a:t>
            </a:r>
          </a:p>
          <a:p>
            <a:pPr algn="ctr" defTabSz="932472" fontAlgn="base">
              <a:lnSpc>
                <a:spcPct val="90000"/>
              </a:lnSpc>
              <a:spcBef>
                <a:spcPct val="0"/>
              </a:spcBef>
              <a:spcAft>
                <a:spcPct val="0"/>
              </a:spcAft>
            </a:pPr>
            <a:r>
              <a:rPr lang="en-GB" sz="2400" dirty="0">
                <a:gradFill>
                  <a:gsLst>
                    <a:gs pos="0">
                      <a:srgbClr val="FFFFFF"/>
                    </a:gs>
                    <a:gs pos="100000">
                      <a:srgbClr val="FFFFFF"/>
                    </a:gs>
                  </a:gsLst>
                  <a:lin ang="5400000" scaled="0"/>
                </a:gradFill>
                <a:ea typeface="Segoe UI" pitchFamily="34" charset="0"/>
                <a:cs typeface="Segoe UI" pitchFamily="34" charset="0"/>
              </a:rPr>
              <a:t>£52.79</a:t>
            </a:r>
          </a:p>
        </p:txBody>
      </p:sp>
      <p:sp>
        <p:nvSpPr>
          <p:cNvPr id="14" name="object 6">
            <a:extLst>
              <a:ext uri="{FF2B5EF4-FFF2-40B4-BE49-F238E27FC236}">
                <a16:creationId xmlns:a16="http://schemas.microsoft.com/office/drawing/2014/main" id="{E3ED9ED2-348C-4EB6-B369-ECDAE1DE1D46}"/>
              </a:ext>
            </a:extLst>
          </p:cNvPr>
          <p:cNvSpPr txBox="1">
            <a:spLocks/>
          </p:cNvSpPr>
          <p:nvPr/>
        </p:nvSpPr>
        <p:spPr>
          <a:xfrm>
            <a:off x="480391" y="454577"/>
            <a:ext cx="10515600" cy="949919"/>
          </a:xfrm>
          <a:prstGeom prst="rect">
            <a:avLst/>
          </a:prstGeom>
        </p:spPr>
        <p:txBody>
          <a:bodyPr vert="horz" wrap="square" lIns="0" tIns="122471" rIns="0" bIns="0" rtlCol="0" anchor="t">
            <a:spAutoFit/>
          </a:bodyPr>
          <a:lstStyle>
            <a:lvl1pPr algn="l" defTabSz="914382" rtl="0" eaLnBrk="1" latinLnBrk="0" hangingPunct="1">
              <a:lnSpc>
                <a:spcPct val="75000"/>
              </a:lnSpc>
              <a:spcBef>
                <a:spcPct val="0"/>
              </a:spcBef>
              <a:buNone/>
              <a:defRPr lang="en-US" sz="2600" b="0" kern="1200" cap="none" spc="-49" baseline="0">
                <a:ln w="3175">
                  <a:noFill/>
                </a:ln>
                <a:solidFill>
                  <a:schemeClr val="tx1"/>
                </a:solidFill>
                <a:effectLst/>
                <a:latin typeface="+mj-lt"/>
                <a:ea typeface="+mj-ea"/>
                <a:cs typeface="+mj-cs"/>
              </a:defRPr>
            </a:lvl1pPr>
          </a:lstStyle>
          <a:p>
            <a:pPr marL="11184" marR="4476">
              <a:lnSpc>
                <a:spcPts val="3175"/>
              </a:lnSpc>
            </a:pPr>
            <a:r>
              <a:rPr lang="en-GB" sz="3200" b="1" dirty="0">
                <a:solidFill>
                  <a:srgbClr val="003A70"/>
                </a:solidFill>
                <a:latin typeface="Open Inc Light" panose="020B0306030504020204" pitchFamily="34" charset="0"/>
                <a:ea typeface="Open Inc Light" panose="020B0306030504020204" pitchFamily="34" charset="0"/>
                <a:cs typeface="Open Inc Light" panose="020B0306030504020204" pitchFamily="34" charset="0"/>
              </a:rPr>
              <a:t>D365 BUSINESS CENTRAL</a:t>
            </a:r>
            <a:br>
              <a:rPr lang="en-GB" sz="3200" b="1" dirty="0">
                <a:solidFill>
                  <a:srgbClr val="0070C0"/>
                </a:solidFill>
                <a:latin typeface="Open Inc Light" panose="020B0306030504020204" pitchFamily="34" charset="0"/>
                <a:ea typeface="Open Inc Light" panose="020B0306030504020204" pitchFamily="34" charset="0"/>
                <a:cs typeface="Open Inc Light" panose="020B0306030504020204" pitchFamily="34" charset="0"/>
              </a:rPr>
            </a:br>
            <a:r>
              <a:rPr lang="en-GB" sz="3200" b="1" spc="-23" dirty="0">
                <a:solidFill>
                  <a:srgbClr val="0080C9"/>
                </a:solidFill>
                <a:latin typeface="Open Inc Light" panose="020B0306030504020204" pitchFamily="34" charset="0"/>
                <a:ea typeface="Open Inc Light" panose="020B0306030504020204" pitchFamily="34" charset="0"/>
                <a:cs typeface="Open Inc Light" panose="020B0306030504020204" pitchFamily="34" charset="0"/>
              </a:rPr>
              <a:t>Licenses</a:t>
            </a:r>
          </a:p>
        </p:txBody>
      </p:sp>
      <p:sp>
        <p:nvSpPr>
          <p:cNvPr id="15" name="Rectangle: Rounded Corners 14">
            <a:extLst>
              <a:ext uri="{FF2B5EF4-FFF2-40B4-BE49-F238E27FC236}">
                <a16:creationId xmlns:a16="http://schemas.microsoft.com/office/drawing/2014/main" id="{CD1A8D09-2700-4D29-824C-2B1B70433307}"/>
              </a:ext>
            </a:extLst>
          </p:cNvPr>
          <p:cNvSpPr/>
          <p:nvPr/>
        </p:nvSpPr>
        <p:spPr bwMode="auto">
          <a:xfrm>
            <a:off x="1193800" y="4373882"/>
            <a:ext cx="8234678" cy="1370752"/>
          </a:xfrm>
          <a:prstGeom prst="roundRect">
            <a:avLst>
              <a:gd name="adj" fmla="val 5438"/>
            </a:avLst>
          </a:prstGeom>
          <a:solidFill>
            <a:srgbClr val="0080C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GB" sz="2400" dirty="0">
                <a:gradFill>
                  <a:gsLst>
                    <a:gs pos="0">
                      <a:srgbClr val="FFFFFF"/>
                    </a:gs>
                    <a:gs pos="100000">
                      <a:srgbClr val="FFFFFF"/>
                    </a:gs>
                  </a:gsLst>
                  <a:lin ang="5400000" scaled="0"/>
                </a:gradFill>
                <a:ea typeface="Segoe UI" pitchFamily="34" charset="0"/>
                <a:cs typeface="Segoe UI" pitchFamily="34" charset="0"/>
              </a:rPr>
              <a:t>Team Member £6</a:t>
            </a:r>
          </a:p>
        </p:txBody>
      </p:sp>
    </p:spTree>
    <p:extLst>
      <p:ext uri="{BB962C8B-B14F-4D97-AF65-F5344CB8AC3E}">
        <p14:creationId xmlns:p14="http://schemas.microsoft.com/office/powerpoint/2010/main" val="2556992244"/>
      </p:ext>
    </p:extLst>
  </p:cSld>
  <p:clrMapOvr>
    <a:masterClrMapping/>
  </p:clrMapOvr>
  <p:transition>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735041D-0CBF-4E3E-A6A0-B6987AB38A63}"/>
              </a:ext>
            </a:extLst>
          </p:cNvPr>
          <p:cNvSpPr>
            <a:spLocks noGrp="1"/>
          </p:cNvSpPr>
          <p:nvPr>
            <p:ph idx="1"/>
          </p:nvPr>
        </p:nvSpPr>
        <p:spPr>
          <a:xfrm>
            <a:off x="838200" y="2069515"/>
            <a:ext cx="5627077" cy="3893460"/>
          </a:xfrm>
        </p:spPr>
        <p:txBody>
          <a:bodyPr>
            <a:normAutofit/>
          </a:bodyPr>
          <a:lstStyle/>
          <a:p>
            <a:pPr marL="0" indent="0">
              <a:lnSpc>
                <a:spcPct val="120000"/>
              </a:lnSpc>
              <a:buNone/>
            </a:pPr>
            <a:r>
              <a:rPr lang="en-GB" dirty="0">
                <a:solidFill>
                  <a:schemeClr val="bg1">
                    <a:lumMod val="50000"/>
                  </a:schemeClr>
                </a:solidFill>
              </a:rPr>
              <a:t>Incremental has a team of 65 Microsoft Certified Dynamics consultants across 5 UK offices, supported by a team of developers and cloud specialists</a:t>
            </a:r>
          </a:p>
          <a:p>
            <a:pPr marL="0" indent="0">
              <a:buNone/>
            </a:pPr>
            <a:endParaRPr lang="en-GB" dirty="0">
              <a:solidFill>
                <a:srgbClr val="FF0000"/>
              </a:solidFill>
            </a:endParaRPr>
          </a:p>
          <a:p>
            <a:endParaRPr lang="en-GB" dirty="0"/>
          </a:p>
        </p:txBody>
      </p:sp>
      <p:sp>
        <p:nvSpPr>
          <p:cNvPr id="3" name="Title 2">
            <a:extLst>
              <a:ext uri="{FF2B5EF4-FFF2-40B4-BE49-F238E27FC236}">
                <a16:creationId xmlns:a16="http://schemas.microsoft.com/office/drawing/2014/main" id="{AF20CCAC-2C17-446C-A3AB-CAD2F19B9726}"/>
              </a:ext>
            </a:extLst>
          </p:cNvPr>
          <p:cNvSpPr>
            <a:spLocks noGrp="1"/>
          </p:cNvSpPr>
          <p:nvPr>
            <p:ph type="title"/>
          </p:nvPr>
        </p:nvSpPr>
        <p:spPr/>
        <p:txBody>
          <a:bodyPr/>
          <a:lstStyle/>
          <a:p>
            <a:r>
              <a:rPr lang="en-GB" dirty="0" err="1"/>
              <a:t>Incremental’s</a:t>
            </a:r>
            <a:r>
              <a:rPr lang="en-GB" dirty="0"/>
              <a:t> BC team </a:t>
            </a:r>
          </a:p>
        </p:txBody>
      </p:sp>
      <p:pic>
        <p:nvPicPr>
          <p:cNvPr id="7" name="Picture 6">
            <a:extLst>
              <a:ext uri="{FF2B5EF4-FFF2-40B4-BE49-F238E27FC236}">
                <a16:creationId xmlns:a16="http://schemas.microsoft.com/office/drawing/2014/main" id="{713B3D81-BA53-4DD9-84AF-5659515C3EFF}"/>
              </a:ext>
            </a:extLst>
          </p:cNvPr>
          <p:cNvPicPr>
            <a:picLocks noChangeAspect="1"/>
          </p:cNvPicPr>
          <p:nvPr/>
        </p:nvPicPr>
        <p:blipFill>
          <a:blip r:embed="rId2"/>
          <a:stretch>
            <a:fillRect/>
          </a:stretch>
        </p:blipFill>
        <p:spPr>
          <a:xfrm>
            <a:off x="6425946" y="681110"/>
            <a:ext cx="5015143" cy="5199185"/>
          </a:xfrm>
          <a:prstGeom prst="rect">
            <a:avLst/>
          </a:prstGeom>
        </p:spPr>
      </p:pic>
    </p:spTree>
    <p:extLst>
      <p:ext uri="{BB962C8B-B14F-4D97-AF65-F5344CB8AC3E}">
        <p14:creationId xmlns:p14="http://schemas.microsoft.com/office/powerpoint/2010/main" val="771052581"/>
      </p:ext>
    </p:extLst>
  </p:cSld>
  <p:clrMapOvr>
    <a:masterClrMapping/>
  </p:clrMapOvr>
  <p:transition>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AC662E5-AE82-42F2-8A3E-FC56B24E49C5}"/>
              </a:ext>
            </a:extLst>
          </p:cNvPr>
          <p:cNvSpPr>
            <a:spLocks noGrp="1"/>
          </p:cNvSpPr>
          <p:nvPr>
            <p:ph idx="1"/>
          </p:nvPr>
        </p:nvSpPr>
        <p:spPr/>
        <p:txBody>
          <a:bodyPr>
            <a:normAutofit fontScale="47500" lnSpcReduction="20000"/>
          </a:bodyPr>
          <a:lstStyle/>
          <a:p>
            <a:pPr>
              <a:lnSpc>
                <a:spcPct val="120000"/>
              </a:lnSpc>
            </a:pPr>
            <a:r>
              <a:rPr lang="en-GB" dirty="0"/>
              <a:t>As one of the few UK partners with expertise in both Dynamics 365 Finance and Operations and Business Central, Incremental helps organisations understand what D365 solution best suits their needs. We have a large team of experienced Microsoft ERP consultants many with experience in operations and accountancy. </a:t>
            </a:r>
          </a:p>
          <a:p>
            <a:pPr>
              <a:lnSpc>
                <a:spcPct val="120000"/>
              </a:lnSpc>
            </a:pPr>
            <a:r>
              <a:rPr lang="en-GB" dirty="0"/>
              <a:t>Full spectrum of Microsoft services helps organisations leverage the benefits of the full package of cloud based Microsoft solutions</a:t>
            </a:r>
          </a:p>
          <a:p>
            <a:pPr lvl="1">
              <a:lnSpc>
                <a:spcPct val="120000"/>
              </a:lnSpc>
            </a:pPr>
            <a:r>
              <a:rPr lang="en-GB" dirty="0"/>
              <a:t>Cloud engineers – complex infrastructure, Citrix and Azure specialists</a:t>
            </a:r>
          </a:p>
          <a:p>
            <a:pPr lvl="1">
              <a:lnSpc>
                <a:spcPct val="120000"/>
              </a:lnSpc>
            </a:pPr>
            <a:r>
              <a:rPr lang="en-GB" dirty="0"/>
              <a:t>Data engineers and scientists - use </a:t>
            </a:r>
            <a:r>
              <a:rPr lang="en-GB" dirty="0" err="1"/>
              <a:t>PowerBI</a:t>
            </a:r>
            <a:r>
              <a:rPr lang="en-GB" dirty="0"/>
              <a:t> and leverage Azure to build AI and machine learning solutions</a:t>
            </a:r>
          </a:p>
          <a:p>
            <a:pPr lvl="1">
              <a:lnSpc>
                <a:spcPct val="120000"/>
              </a:lnSpc>
            </a:pPr>
            <a:r>
              <a:rPr lang="en-GB" dirty="0"/>
              <a:t>Application developers – build portals, PowerApps and custom applications</a:t>
            </a:r>
          </a:p>
          <a:p>
            <a:pPr lvl="1">
              <a:lnSpc>
                <a:spcPct val="120000"/>
              </a:lnSpc>
            </a:pPr>
            <a:r>
              <a:rPr lang="en-GB" dirty="0"/>
              <a:t>Office 365 consultants – advise on and implement the tools </a:t>
            </a:r>
          </a:p>
          <a:p>
            <a:pPr>
              <a:lnSpc>
                <a:spcPct val="120000"/>
              </a:lnSpc>
            </a:pPr>
            <a:r>
              <a:rPr lang="en-GB" dirty="0"/>
              <a:t>Incremental is an early adopter of Business Central developing a practise of specialist D365 Consultants</a:t>
            </a:r>
          </a:p>
          <a:p>
            <a:pPr>
              <a:lnSpc>
                <a:spcPct val="120000"/>
              </a:lnSpc>
            </a:pPr>
            <a:r>
              <a:rPr lang="en-GB" dirty="0"/>
              <a:t>Microsoft Gold Partner</a:t>
            </a:r>
          </a:p>
          <a:p>
            <a:pPr lvl="1">
              <a:lnSpc>
                <a:spcPct val="120000"/>
              </a:lnSpc>
            </a:pPr>
            <a:r>
              <a:rPr lang="en-GB" dirty="0"/>
              <a:t>Enterprise Resource Planning</a:t>
            </a:r>
          </a:p>
          <a:p>
            <a:pPr lvl="1">
              <a:lnSpc>
                <a:spcPct val="120000"/>
              </a:lnSpc>
            </a:pPr>
            <a:r>
              <a:rPr lang="en-GB" dirty="0"/>
              <a:t>Customer Relationship Management</a:t>
            </a:r>
          </a:p>
          <a:p>
            <a:pPr lvl="1">
              <a:lnSpc>
                <a:spcPct val="120000"/>
              </a:lnSpc>
            </a:pPr>
            <a:r>
              <a:rPr lang="en-GB" dirty="0"/>
              <a:t>Data </a:t>
            </a:r>
            <a:r>
              <a:rPr lang="en-GB" dirty="0" err="1"/>
              <a:t>Center</a:t>
            </a:r>
            <a:endParaRPr lang="en-GB" dirty="0"/>
          </a:p>
          <a:p>
            <a:pPr lvl="1">
              <a:lnSpc>
                <a:spcPct val="120000"/>
              </a:lnSpc>
            </a:pPr>
            <a:r>
              <a:rPr lang="en-GB" dirty="0"/>
              <a:t>Application Development</a:t>
            </a:r>
          </a:p>
          <a:p>
            <a:pPr lvl="1">
              <a:lnSpc>
                <a:spcPct val="120000"/>
              </a:lnSpc>
            </a:pPr>
            <a:r>
              <a:rPr lang="en-GB" dirty="0"/>
              <a:t>ISV</a:t>
            </a:r>
          </a:p>
        </p:txBody>
      </p:sp>
      <p:sp>
        <p:nvSpPr>
          <p:cNvPr id="3" name="Title 2">
            <a:extLst>
              <a:ext uri="{FF2B5EF4-FFF2-40B4-BE49-F238E27FC236}">
                <a16:creationId xmlns:a16="http://schemas.microsoft.com/office/drawing/2014/main" id="{ACF0C3CF-ADCB-4315-BE6A-6CADA2AD5EEC}"/>
              </a:ext>
            </a:extLst>
          </p:cNvPr>
          <p:cNvSpPr>
            <a:spLocks noGrp="1"/>
          </p:cNvSpPr>
          <p:nvPr>
            <p:ph type="title"/>
          </p:nvPr>
        </p:nvSpPr>
        <p:spPr/>
        <p:txBody>
          <a:bodyPr>
            <a:normAutofit fontScale="90000"/>
          </a:bodyPr>
          <a:lstStyle/>
          <a:p>
            <a:r>
              <a:rPr lang="en-GB" dirty="0"/>
              <a:t>Why choose Incremental as BC partner?</a:t>
            </a:r>
          </a:p>
        </p:txBody>
      </p:sp>
    </p:spTree>
    <p:extLst>
      <p:ext uri="{BB962C8B-B14F-4D97-AF65-F5344CB8AC3E}">
        <p14:creationId xmlns:p14="http://schemas.microsoft.com/office/powerpoint/2010/main" val="4176247595"/>
      </p:ext>
    </p:extLst>
  </p:cSld>
  <p:clrMapOvr>
    <a:masterClrMapping/>
  </p:clrMapOvr>
  <p:transition>
    <p:fade thruBlk="1"/>
  </p:transition>
</p:sld>
</file>

<file path=ppt/theme/theme1.xml><?xml version="1.0" encoding="utf-8"?>
<a:theme xmlns:a="http://schemas.openxmlformats.org/drawingml/2006/main" name="Theme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8FBDF4BC-A1CD-4BA0-8B36-06CD9163332A}" vid="{56A749A5-8690-4F6D-872F-3B9E97300AFB}"/>
    </a:ext>
  </a:extLst>
</a:theme>
</file>

<file path=ppt/theme/theme2.xml><?xml version="1.0" encoding="utf-8"?>
<a:theme xmlns:a="http://schemas.openxmlformats.org/drawingml/2006/main" name="1_Theme1">
  <a:themeElements>
    <a:clrScheme name="Dynamics365">
      <a:dk1>
        <a:srgbClr val="3C3C41"/>
      </a:dk1>
      <a:lt1>
        <a:srgbClr val="FFFFFF"/>
      </a:lt1>
      <a:dk2>
        <a:srgbClr val="008272"/>
      </a:dk2>
      <a:lt2>
        <a:srgbClr val="FFFFFF"/>
      </a:lt2>
      <a:accent1>
        <a:srgbClr val="EBEBEB"/>
      </a:accent1>
      <a:accent2>
        <a:srgbClr val="75757A"/>
      </a:accent2>
      <a:accent3>
        <a:srgbClr val="3C3C41"/>
      </a:accent3>
      <a:accent4>
        <a:srgbClr val="008272"/>
      </a:accent4>
      <a:accent5>
        <a:srgbClr val="30E5D0"/>
      </a:accent5>
      <a:accent6>
        <a:srgbClr val="FEF000"/>
      </a:accent6>
      <a:hlink>
        <a:srgbClr val="0078D4"/>
      </a:hlink>
      <a:folHlink>
        <a:srgbClr val="0078D4"/>
      </a:folHlink>
    </a:clrScheme>
    <a:fontScheme name="Dynamics 36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heme1" id="{F6D66BD4-7B07-4699-B06D-BC93517CD41D}" vid="{F1E1C859-CC40-4AC4-9C64-FD4A43745BE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Default Theme</Template>
  <TotalTime>5257</TotalTime>
  <Words>889</Words>
  <Application>Microsoft Office PowerPoint</Application>
  <PresentationFormat>Widescreen</PresentationFormat>
  <Paragraphs>207</Paragraphs>
  <Slides>9</Slides>
  <Notes>1</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9</vt:i4>
      </vt:variant>
    </vt:vector>
  </HeadingPairs>
  <TitlesOfParts>
    <vt:vector size="20" baseType="lpstr">
      <vt:lpstr>Arial</vt:lpstr>
      <vt:lpstr>Calibri</vt:lpstr>
      <vt:lpstr>Open Inc Light</vt:lpstr>
      <vt:lpstr>Open Sans</vt:lpstr>
      <vt:lpstr>Open Sans Light</vt:lpstr>
      <vt:lpstr>Segoe UI</vt:lpstr>
      <vt:lpstr>Segoe UI Semibold</vt:lpstr>
      <vt:lpstr>Segoe UI Semilight</vt:lpstr>
      <vt:lpstr>Wingdings</vt:lpstr>
      <vt:lpstr>Theme1</vt:lpstr>
      <vt:lpstr>1_Theme1</vt:lpstr>
      <vt:lpstr>Dynamics 365 Business Central</vt:lpstr>
      <vt:lpstr>Dynamics 365 Business Central including Manufacturing</vt:lpstr>
      <vt:lpstr>PowerPoint Presentation</vt:lpstr>
      <vt:lpstr>Core capability delivered</vt:lpstr>
      <vt:lpstr>D365 BUSINESS CENTRAL Scope of requirement</vt:lpstr>
      <vt:lpstr>PowerPoint Presentation</vt:lpstr>
      <vt:lpstr>PowerPoint Presentation</vt:lpstr>
      <vt:lpstr>Incremental’s BC team </vt:lpstr>
      <vt:lpstr>Why choose Incremental as BC partner?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Dynamics 365 Business Central</dc:title>
  <dc:creator>Ryan Chatham</dc:creator>
  <cp:lastModifiedBy>Ryan Chatham</cp:lastModifiedBy>
  <cp:revision>8</cp:revision>
  <dcterms:created xsi:type="dcterms:W3CDTF">2018-11-15T14:12:29Z</dcterms:created>
  <dcterms:modified xsi:type="dcterms:W3CDTF">2019-01-15T09:20:27Z</dcterms:modified>
</cp:coreProperties>
</file>