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6" r:id="rId2"/>
  </p:sldMasterIdLst>
  <p:notesMasterIdLst>
    <p:notesMasterId r:id="rId10"/>
  </p:notesMasterIdLst>
  <p:sldIdLst>
    <p:sldId id="256" r:id="rId3"/>
    <p:sldId id="262" r:id="rId4"/>
    <p:sldId id="2136" r:id="rId5"/>
    <p:sldId id="312" r:id="rId6"/>
    <p:sldId id="2137" r:id="rId7"/>
    <p:sldId id="259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C9"/>
    <a:srgbClr val="222B50"/>
    <a:srgbClr val="A70F47"/>
    <a:srgbClr val="EB9521"/>
    <a:srgbClr val="E85121"/>
    <a:srgbClr val="59A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7B93A6-3368-4A50-97BA-8E7667ACC7E2}" v="45" dt="2018-12-19T11:16:08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>
        <p:scale>
          <a:sx n="100" d="100"/>
          <a:sy n="100" d="100"/>
        </p:scale>
        <p:origin x="1832" y="1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Chatham" userId="b05c210b-00ce-4879-9d48-db2c85a7e9ba" providerId="ADAL" clId="{D87B93A6-3368-4A50-97BA-8E7667ACC7E2}"/>
    <pc:docChg chg="custSel addSld delSld modSld">
      <pc:chgData name="Ryan Chatham" userId="b05c210b-00ce-4879-9d48-db2c85a7e9ba" providerId="ADAL" clId="{D87B93A6-3368-4A50-97BA-8E7667ACC7E2}" dt="2018-12-19T11:22:53.372" v="29" actId="2696"/>
      <pc:docMkLst>
        <pc:docMk/>
      </pc:docMkLst>
      <pc:sldChg chg="addSp delSp modSp add del">
        <pc:chgData name="Ryan Chatham" userId="b05c210b-00ce-4879-9d48-db2c85a7e9ba" providerId="ADAL" clId="{D87B93A6-3368-4A50-97BA-8E7667ACC7E2}" dt="2018-12-19T11:22:53.372" v="29" actId="2696"/>
        <pc:sldMkLst>
          <pc:docMk/>
          <pc:sldMk cId="1416234013" sldId="2138"/>
        </pc:sldMkLst>
        <pc:spChg chg="mod">
          <ac:chgData name="Ryan Chatham" userId="b05c210b-00ce-4879-9d48-db2c85a7e9ba" providerId="ADAL" clId="{D87B93A6-3368-4A50-97BA-8E7667ACC7E2}" dt="2018-12-19T11:14:27.819" v="14" actId="1076"/>
          <ac:spMkLst>
            <pc:docMk/>
            <pc:sldMk cId="1416234013" sldId="2138"/>
            <ac:spMk id="2" creationId="{F34AB49F-487D-4D00-92AE-7FF734DC2D15}"/>
          </ac:spMkLst>
        </pc:spChg>
        <pc:picChg chg="add del mod modCrop">
          <ac:chgData name="Ryan Chatham" userId="b05c210b-00ce-4879-9d48-db2c85a7e9ba" providerId="ADAL" clId="{D87B93A6-3368-4A50-97BA-8E7667ACC7E2}" dt="2018-12-19T11:14:01.379" v="10" actId="478"/>
          <ac:picMkLst>
            <pc:docMk/>
            <pc:sldMk cId="1416234013" sldId="2138"/>
            <ac:picMk id="4" creationId="{C392E321-24F2-4B05-B6FF-A1D9516C68A9}"/>
          </ac:picMkLst>
        </pc:picChg>
        <pc:picChg chg="add del mod modCrop">
          <ac:chgData name="Ryan Chatham" userId="b05c210b-00ce-4879-9d48-db2c85a7e9ba" providerId="ADAL" clId="{D87B93A6-3368-4A50-97BA-8E7667ACC7E2}" dt="2018-12-19T11:15:58.077" v="18" actId="478"/>
          <ac:picMkLst>
            <pc:docMk/>
            <pc:sldMk cId="1416234013" sldId="2138"/>
            <ac:picMk id="5" creationId="{29FD77D1-AF4A-4498-A7D3-002E3A226E5D}"/>
          </ac:picMkLst>
        </pc:picChg>
        <pc:picChg chg="add mod modCrop">
          <ac:chgData name="Ryan Chatham" userId="b05c210b-00ce-4879-9d48-db2c85a7e9ba" providerId="ADAL" clId="{D87B93A6-3368-4A50-97BA-8E7667ACC7E2}" dt="2018-12-19T11:16:51.080" v="28" actId="14100"/>
          <ac:picMkLst>
            <pc:docMk/>
            <pc:sldMk cId="1416234013" sldId="2138"/>
            <ac:picMk id="6" creationId="{19301754-8E99-426B-AF95-90B1DC0E09B6}"/>
          </ac:picMkLst>
        </pc:picChg>
      </pc:sldChg>
    </pc:docChg>
  </pc:docChgLst>
  <pc:docChgLst>
    <pc:chgData name="Ryan Chatham" userId="b05c210b-00ce-4879-9d48-db2c85a7e9ba" providerId="ADAL" clId="{16C56DBD-3EA8-4B5B-A308-036858D85479}"/>
    <pc:docChg chg="undo custSel addSld delSld modSld sldOrd">
      <pc:chgData name="Ryan Chatham" userId="b05c210b-00ce-4879-9d48-db2c85a7e9ba" providerId="ADAL" clId="{16C56DBD-3EA8-4B5B-A308-036858D85479}" dt="2018-12-19T10:54:50.726" v="1388" actId="2696"/>
      <pc:docMkLst>
        <pc:docMk/>
      </pc:docMkLst>
      <pc:sldChg chg="modSp ord">
        <pc:chgData name="Ryan Chatham" userId="b05c210b-00ce-4879-9d48-db2c85a7e9ba" providerId="ADAL" clId="{16C56DBD-3EA8-4B5B-A308-036858D85479}" dt="2018-12-19T10:46:41.510" v="1103" actId="20577"/>
        <pc:sldMkLst>
          <pc:docMk/>
          <pc:sldMk cId="4176247595" sldId="257"/>
        </pc:sldMkLst>
        <pc:spChg chg="mod">
          <ac:chgData name="Ryan Chatham" userId="b05c210b-00ce-4879-9d48-db2c85a7e9ba" providerId="ADAL" clId="{16C56DBD-3EA8-4B5B-A308-036858D85479}" dt="2018-12-19T10:46:41.510" v="1103" actId="20577"/>
          <ac:spMkLst>
            <pc:docMk/>
            <pc:sldMk cId="4176247595" sldId="257"/>
            <ac:spMk id="2" creationId="{5AC662E5-AE82-42F2-8A3E-FC56B24E49C5}"/>
          </ac:spMkLst>
        </pc:spChg>
      </pc:sldChg>
      <pc:sldChg chg="modSp ord">
        <pc:chgData name="Ryan Chatham" userId="b05c210b-00ce-4879-9d48-db2c85a7e9ba" providerId="ADAL" clId="{16C56DBD-3EA8-4B5B-A308-036858D85479}" dt="2018-12-19T10:46:05.097" v="1024" actId="20577"/>
        <pc:sldMkLst>
          <pc:docMk/>
          <pc:sldMk cId="771052581" sldId="259"/>
        </pc:sldMkLst>
        <pc:spChg chg="mod">
          <ac:chgData name="Ryan Chatham" userId="b05c210b-00ce-4879-9d48-db2c85a7e9ba" providerId="ADAL" clId="{16C56DBD-3EA8-4B5B-A308-036858D85479}" dt="2018-12-19T10:46:05.097" v="1024" actId="20577"/>
          <ac:spMkLst>
            <pc:docMk/>
            <pc:sldMk cId="771052581" sldId="259"/>
            <ac:spMk id="2" creationId="{2735041D-0CBF-4E3E-A6A0-B6987AB38A63}"/>
          </ac:spMkLst>
        </pc:spChg>
      </pc:sldChg>
      <pc:sldChg chg="del ord">
        <pc:chgData name="Ryan Chatham" userId="b05c210b-00ce-4879-9d48-db2c85a7e9ba" providerId="ADAL" clId="{16C56DBD-3EA8-4B5B-A308-036858D85479}" dt="2018-12-19T10:45:49.404" v="1008" actId="2696"/>
        <pc:sldMkLst>
          <pc:docMk/>
          <pc:sldMk cId="2399367953" sldId="261"/>
        </pc:sldMkLst>
      </pc:sldChg>
      <pc:sldChg chg="modSp add ord">
        <pc:chgData name="Ryan Chatham" userId="b05c210b-00ce-4879-9d48-db2c85a7e9ba" providerId="ADAL" clId="{16C56DBD-3EA8-4B5B-A308-036858D85479}" dt="2018-12-19T10:41:44.687" v="986"/>
        <pc:sldMkLst>
          <pc:docMk/>
          <pc:sldMk cId="2479212198" sldId="262"/>
        </pc:sldMkLst>
        <pc:spChg chg="mod">
          <ac:chgData name="Ryan Chatham" userId="b05c210b-00ce-4879-9d48-db2c85a7e9ba" providerId="ADAL" clId="{16C56DBD-3EA8-4B5B-A308-036858D85479}" dt="2018-12-19T10:41:30.381" v="984" actId="20577"/>
          <ac:spMkLst>
            <pc:docMk/>
            <pc:sldMk cId="2479212198" sldId="262"/>
            <ac:spMk id="15" creationId="{D820D047-9C4C-4CBC-AC2A-159DAE819721}"/>
          </ac:spMkLst>
        </pc:spChg>
      </pc:sldChg>
      <pc:sldChg chg="del">
        <pc:chgData name="Ryan Chatham" userId="b05c210b-00ce-4879-9d48-db2c85a7e9ba" providerId="ADAL" clId="{16C56DBD-3EA8-4B5B-A308-036858D85479}" dt="2018-12-19T10:41:41.436" v="985" actId="2696"/>
        <pc:sldMkLst>
          <pc:docMk/>
          <pc:sldMk cId="1644026823" sldId="264"/>
        </pc:sldMkLst>
      </pc:sldChg>
      <pc:sldChg chg="add del">
        <pc:chgData name="Ryan Chatham" userId="b05c210b-00ce-4879-9d48-db2c85a7e9ba" providerId="ADAL" clId="{16C56DBD-3EA8-4B5B-A308-036858D85479}" dt="2018-12-19T10:51:59.949" v="1340" actId="2696"/>
        <pc:sldMkLst>
          <pc:docMk/>
          <pc:sldMk cId="1044474320" sldId="266"/>
        </pc:sldMkLst>
      </pc:sldChg>
      <pc:sldChg chg="modSp add">
        <pc:chgData name="Ryan Chatham" userId="b05c210b-00ce-4879-9d48-db2c85a7e9ba" providerId="ADAL" clId="{16C56DBD-3EA8-4B5B-A308-036858D85479}" dt="2018-12-19T10:45:00.225" v="998" actId="207"/>
        <pc:sldMkLst>
          <pc:docMk/>
          <pc:sldMk cId="2588748441" sldId="312"/>
        </pc:sldMkLst>
        <pc:graphicFrameChg chg="modGraphic">
          <ac:chgData name="Ryan Chatham" userId="b05c210b-00ce-4879-9d48-db2c85a7e9ba" providerId="ADAL" clId="{16C56DBD-3EA8-4B5B-A308-036858D85479}" dt="2018-12-19T10:45:00.225" v="998" actId="207"/>
          <ac:graphicFrameMkLst>
            <pc:docMk/>
            <pc:sldMk cId="2588748441" sldId="312"/>
            <ac:graphicFrameMk id="3" creationId="{E4E2D87B-F3D6-4958-AAF3-30F18510B7BF}"/>
          </ac:graphicFrameMkLst>
        </pc:graphicFrameChg>
      </pc:sldChg>
      <pc:sldChg chg="add del">
        <pc:chgData name="Ryan Chatham" userId="b05c210b-00ce-4879-9d48-db2c85a7e9ba" providerId="ADAL" clId="{16C56DBD-3EA8-4B5B-A308-036858D85479}" dt="2018-12-19T10:45:10.554" v="999" actId="2696"/>
        <pc:sldMkLst>
          <pc:docMk/>
          <pc:sldMk cId="2817363320" sldId="313"/>
        </pc:sldMkLst>
      </pc:sldChg>
      <pc:sldChg chg="addSp delSp modSp add del ord setBg">
        <pc:chgData name="Ryan Chatham" userId="b05c210b-00ce-4879-9d48-db2c85a7e9ba" providerId="ADAL" clId="{16C56DBD-3EA8-4B5B-A308-036858D85479}" dt="2018-12-19T10:54:37.086" v="1387" actId="1076"/>
        <pc:sldMkLst>
          <pc:docMk/>
          <pc:sldMk cId="4206753252" sldId="2136"/>
        </pc:sldMkLst>
        <pc:spChg chg="mod">
          <ac:chgData name="Ryan Chatham" userId="b05c210b-00ce-4879-9d48-db2c85a7e9ba" providerId="ADAL" clId="{16C56DBD-3EA8-4B5B-A308-036858D85479}" dt="2018-12-19T10:43:17.803" v="988" actId="207"/>
          <ac:spMkLst>
            <pc:docMk/>
            <pc:sldMk cId="4206753252" sldId="2136"/>
            <ac:spMk id="7" creationId="{705F18ED-5D24-4909-9363-9A093B54BCB6}"/>
          </ac:spMkLst>
        </pc:spChg>
        <pc:spChg chg="add mod ord">
          <ac:chgData name="Ryan Chatham" userId="b05c210b-00ce-4879-9d48-db2c85a7e9ba" providerId="ADAL" clId="{16C56DBD-3EA8-4B5B-A308-036858D85479}" dt="2018-12-19T10:54:13.751" v="1366" actId="14100"/>
          <ac:spMkLst>
            <pc:docMk/>
            <pc:sldMk cId="4206753252" sldId="2136"/>
            <ac:spMk id="8" creationId="{2E27609E-BAB8-473E-A195-9BE6709B2B7E}"/>
          </ac:spMkLst>
        </pc:spChg>
        <pc:spChg chg="mod">
          <ac:chgData name="Ryan Chatham" userId="b05c210b-00ce-4879-9d48-db2c85a7e9ba" providerId="ADAL" clId="{16C56DBD-3EA8-4B5B-A308-036858D85479}" dt="2018-12-19T10:43:05.263" v="987" actId="207"/>
          <ac:spMkLst>
            <pc:docMk/>
            <pc:sldMk cId="4206753252" sldId="2136"/>
            <ac:spMk id="29" creationId="{00000000-0000-0000-0000-000000000000}"/>
          </ac:spMkLst>
        </pc:spChg>
        <pc:spChg chg="mod">
          <ac:chgData name="Ryan Chatham" userId="b05c210b-00ce-4879-9d48-db2c85a7e9ba" providerId="ADAL" clId="{16C56DBD-3EA8-4B5B-A308-036858D85479}" dt="2018-12-19T10:54:37.086" v="1387" actId="1076"/>
          <ac:spMkLst>
            <pc:docMk/>
            <pc:sldMk cId="4206753252" sldId="2136"/>
            <ac:spMk id="33" creationId="{00000000-0000-0000-0000-000000000000}"/>
          </ac:spMkLst>
        </pc:spChg>
        <pc:spChg chg="mod">
          <ac:chgData name="Ryan Chatham" userId="b05c210b-00ce-4879-9d48-db2c85a7e9ba" providerId="ADAL" clId="{16C56DBD-3EA8-4B5B-A308-036858D85479}" dt="2018-12-19T09:58:06.036" v="121" actId="20577"/>
          <ac:spMkLst>
            <pc:docMk/>
            <pc:sldMk cId="4206753252" sldId="2136"/>
            <ac:spMk id="37" creationId="{00000000-0000-0000-0000-000000000000}"/>
          </ac:spMkLst>
        </pc:spChg>
        <pc:spChg chg="mod">
          <ac:chgData name="Ryan Chatham" userId="b05c210b-00ce-4879-9d48-db2c85a7e9ba" providerId="ADAL" clId="{16C56DBD-3EA8-4B5B-A308-036858D85479}" dt="2018-12-19T10:52:43.754" v="1344" actId="14100"/>
          <ac:spMkLst>
            <pc:docMk/>
            <pc:sldMk cId="4206753252" sldId="2136"/>
            <ac:spMk id="135" creationId="{9393DA63-FBD5-4793-A492-1D57912AC05A}"/>
          </ac:spMkLst>
        </pc:spChg>
        <pc:spChg chg="del mod">
          <ac:chgData name="Ryan Chatham" userId="b05c210b-00ce-4879-9d48-db2c85a7e9ba" providerId="ADAL" clId="{16C56DBD-3EA8-4B5B-A308-036858D85479}" dt="2018-12-19T09:57:18.593" v="98" actId="478"/>
          <ac:spMkLst>
            <pc:docMk/>
            <pc:sldMk cId="4206753252" sldId="2136"/>
            <ac:spMk id="148" creationId="{C442D653-CB22-4990-8B0B-3C13988403EE}"/>
          </ac:spMkLst>
        </pc:spChg>
        <pc:spChg chg="mod">
          <ac:chgData name="Ryan Chatham" userId="b05c210b-00ce-4879-9d48-db2c85a7e9ba" providerId="ADAL" clId="{16C56DBD-3EA8-4B5B-A308-036858D85479}" dt="2018-12-19T09:58:36.359" v="137" actId="20577"/>
          <ac:spMkLst>
            <pc:docMk/>
            <pc:sldMk cId="4206753252" sldId="2136"/>
            <ac:spMk id="150" creationId="{A0B254D5-F19A-4216-A64C-90EC92C8A1BF}"/>
          </ac:spMkLst>
        </pc:spChg>
        <pc:spChg chg="mod">
          <ac:chgData name="Ryan Chatham" userId="b05c210b-00ce-4879-9d48-db2c85a7e9ba" providerId="ADAL" clId="{16C56DBD-3EA8-4B5B-A308-036858D85479}" dt="2018-12-19T10:43:32.351" v="990" actId="207"/>
          <ac:spMkLst>
            <pc:docMk/>
            <pc:sldMk cId="4206753252" sldId="2136"/>
            <ac:spMk id="151" creationId="{3C9537B0-1486-4535-9FBC-9482FB9D794F}"/>
          </ac:spMkLst>
        </pc:spChg>
        <pc:spChg chg="mod">
          <ac:chgData name="Ryan Chatham" userId="b05c210b-00ce-4879-9d48-db2c85a7e9ba" providerId="ADAL" clId="{16C56DBD-3EA8-4B5B-A308-036858D85479}" dt="2018-12-19T10:43:05.263" v="987" actId="207"/>
          <ac:spMkLst>
            <pc:docMk/>
            <pc:sldMk cId="4206753252" sldId="2136"/>
            <ac:spMk id="155" creationId="{CA6B117C-7F45-4D7C-A110-52086207750E}"/>
          </ac:spMkLst>
        </pc:spChg>
        <pc:spChg chg="mod">
          <ac:chgData name="Ryan Chatham" userId="b05c210b-00ce-4879-9d48-db2c85a7e9ba" providerId="ADAL" clId="{16C56DBD-3EA8-4B5B-A308-036858D85479}" dt="2018-12-19T10:43:05.263" v="987" actId="207"/>
          <ac:spMkLst>
            <pc:docMk/>
            <pc:sldMk cId="4206753252" sldId="2136"/>
            <ac:spMk id="166" creationId="{92C4F50A-94E2-4CC4-8397-F29DAD02EBA6}"/>
          </ac:spMkLst>
        </pc:spChg>
        <pc:spChg chg="mod">
          <ac:chgData name="Ryan Chatham" userId="b05c210b-00ce-4879-9d48-db2c85a7e9ba" providerId="ADAL" clId="{16C56DBD-3EA8-4B5B-A308-036858D85479}" dt="2018-12-19T10:44:05.844" v="991" actId="207"/>
          <ac:spMkLst>
            <pc:docMk/>
            <pc:sldMk cId="4206753252" sldId="2136"/>
            <ac:spMk id="181" creationId="{AABCBC80-10B8-4AD2-A731-8E3B21631C5D}"/>
          </ac:spMkLst>
        </pc:spChg>
        <pc:spChg chg="add mod">
          <ac:chgData name="Ryan Chatham" userId="b05c210b-00ce-4879-9d48-db2c85a7e9ba" providerId="ADAL" clId="{16C56DBD-3EA8-4B5B-A308-036858D85479}" dt="2018-12-19T10:22:24.189" v="640" actId="1076"/>
          <ac:spMkLst>
            <pc:docMk/>
            <pc:sldMk cId="4206753252" sldId="2136"/>
            <ac:spMk id="182" creationId="{281338A3-318A-4423-B0B0-B67CBE54B6C1}"/>
          </ac:spMkLst>
        </pc:spChg>
        <pc:spChg chg="mod">
          <ac:chgData name="Ryan Chatham" userId="b05c210b-00ce-4879-9d48-db2c85a7e9ba" providerId="ADAL" clId="{16C56DBD-3EA8-4B5B-A308-036858D85479}" dt="2018-12-19T10:43:05.263" v="987" actId="207"/>
          <ac:spMkLst>
            <pc:docMk/>
            <pc:sldMk cId="4206753252" sldId="2136"/>
            <ac:spMk id="183" creationId="{562B44BB-E1F7-4A05-97E1-3B00A79CA4FD}"/>
          </ac:spMkLst>
        </pc:spChg>
        <pc:spChg chg="add mod">
          <ac:chgData name="Ryan Chatham" userId="b05c210b-00ce-4879-9d48-db2c85a7e9ba" providerId="ADAL" clId="{16C56DBD-3EA8-4B5B-A308-036858D85479}" dt="2018-12-19T10:34:34.682" v="850" actId="1076"/>
          <ac:spMkLst>
            <pc:docMk/>
            <pc:sldMk cId="4206753252" sldId="2136"/>
            <ac:spMk id="185" creationId="{644F7279-3F8A-4256-85D5-AA29159365A1}"/>
          </ac:spMkLst>
        </pc:spChg>
        <pc:spChg chg="add del mod">
          <ac:chgData name="Ryan Chatham" userId="b05c210b-00ce-4879-9d48-db2c85a7e9ba" providerId="ADAL" clId="{16C56DBD-3EA8-4B5B-A308-036858D85479}" dt="2018-12-19T10:29:39.083" v="671" actId="478"/>
          <ac:spMkLst>
            <pc:docMk/>
            <pc:sldMk cId="4206753252" sldId="2136"/>
            <ac:spMk id="186" creationId="{D639AB3D-9C03-42D3-AD85-C1482E9CA381}"/>
          </ac:spMkLst>
        </pc:spChg>
        <pc:spChg chg="add mod">
          <ac:chgData name="Ryan Chatham" userId="b05c210b-00ce-4879-9d48-db2c85a7e9ba" providerId="ADAL" clId="{16C56DBD-3EA8-4B5B-A308-036858D85479}" dt="2018-12-19T10:32:09.957" v="789" actId="5793"/>
          <ac:spMkLst>
            <pc:docMk/>
            <pc:sldMk cId="4206753252" sldId="2136"/>
            <ac:spMk id="190" creationId="{6AAC4CF1-57BB-4D46-AFB9-4C5BCB004F9F}"/>
          </ac:spMkLst>
        </pc:spChg>
        <pc:spChg chg="add mod">
          <ac:chgData name="Ryan Chatham" userId="b05c210b-00ce-4879-9d48-db2c85a7e9ba" providerId="ADAL" clId="{16C56DBD-3EA8-4B5B-A308-036858D85479}" dt="2018-12-19T10:34:30.708" v="849" actId="1076"/>
          <ac:spMkLst>
            <pc:docMk/>
            <pc:sldMk cId="4206753252" sldId="2136"/>
            <ac:spMk id="195" creationId="{E1822C95-ACF7-4B22-892C-AABEA54B63EF}"/>
          </ac:spMkLst>
        </pc:spChg>
        <pc:spChg chg="add mod">
          <ac:chgData name="Ryan Chatham" userId="b05c210b-00ce-4879-9d48-db2c85a7e9ba" providerId="ADAL" clId="{16C56DBD-3EA8-4B5B-A308-036858D85479}" dt="2018-12-19T10:34:05.024" v="844" actId="1076"/>
          <ac:spMkLst>
            <pc:docMk/>
            <pc:sldMk cId="4206753252" sldId="2136"/>
            <ac:spMk id="203" creationId="{033537C2-BD11-45C2-AE4B-4CE1A725FEC1}"/>
          </ac:spMkLst>
        </pc:spChg>
        <pc:spChg chg="add mod">
          <ac:chgData name="Ryan Chatham" userId="b05c210b-00ce-4879-9d48-db2c85a7e9ba" providerId="ADAL" clId="{16C56DBD-3EA8-4B5B-A308-036858D85479}" dt="2018-12-19T10:41:04.867" v="948" actId="1076"/>
          <ac:spMkLst>
            <pc:docMk/>
            <pc:sldMk cId="4206753252" sldId="2136"/>
            <ac:spMk id="205" creationId="{75227460-A28E-4C3F-A0FA-8F199D3D6D7E}"/>
          </ac:spMkLst>
        </pc:spChg>
        <pc:spChg chg="mod">
          <ac:chgData name="Ryan Chatham" userId="b05c210b-00ce-4879-9d48-db2c85a7e9ba" providerId="ADAL" clId="{16C56DBD-3EA8-4B5B-A308-036858D85479}" dt="2018-12-19T10:43:20.581" v="989" actId="207"/>
          <ac:spMkLst>
            <pc:docMk/>
            <pc:sldMk cId="4206753252" sldId="2136"/>
            <ac:spMk id="220" creationId="{BB57FAB4-B8C4-45CE-911F-8B762E78AB40}"/>
          </ac:spMkLst>
        </pc:spChg>
        <pc:spChg chg="mod">
          <ac:chgData name="Ryan Chatham" userId="b05c210b-00ce-4879-9d48-db2c85a7e9ba" providerId="ADAL" clId="{16C56DBD-3EA8-4B5B-A308-036858D85479}" dt="2018-12-19T10:06:43.928" v="243" actId="20577"/>
          <ac:spMkLst>
            <pc:docMk/>
            <pc:sldMk cId="4206753252" sldId="2136"/>
            <ac:spMk id="233" creationId="{99082021-FE63-4B8C-BF13-980D558C73C7}"/>
          </ac:spMkLst>
        </pc:spChg>
        <pc:spChg chg="mod">
          <ac:chgData name="Ryan Chatham" userId="b05c210b-00ce-4879-9d48-db2c85a7e9ba" providerId="ADAL" clId="{16C56DBD-3EA8-4B5B-A308-036858D85479}" dt="2018-12-19T10:15:53.700" v="485" actId="20577"/>
          <ac:spMkLst>
            <pc:docMk/>
            <pc:sldMk cId="4206753252" sldId="2136"/>
            <ac:spMk id="235" creationId="{D705B077-7FC0-4B7D-A730-6EFC8389D868}"/>
          </ac:spMkLst>
        </pc:spChg>
        <pc:spChg chg="mod">
          <ac:chgData name="Ryan Chatham" userId="b05c210b-00ce-4879-9d48-db2c85a7e9ba" providerId="ADAL" clId="{16C56DBD-3EA8-4B5B-A308-036858D85479}" dt="2018-12-19T09:59:17.277" v="171" actId="20577"/>
          <ac:spMkLst>
            <pc:docMk/>
            <pc:sldMk cId="4206753252" sldId="2136"/>
            <ac:spMk id="236" creationId="{9D724F53-37E0-48B9-BAF0-A5A646CF6EF8}"/>
          </ac:spMkLst>
        </pc:spChg>
        <pc:spChg chg="mod">
          <ac:chgData name="Ryan Chatham" userId="b05c210b-00ce-4879-9d48-db2c85a7e9ba" providerId="ADAL" clId="{16C56DBD-3EA8-4B5B-A308-036858D85479}" dt="2018-12-19T10:05:17.502" v="223" actId="14100"/>
          <ac:spMkLst>
            <pc:docMk/>
            <pc:sldMk cId="4206753252" sldId="2136"/>
            <ac:spMk id="239" creationId="{A80D70A4-00E2-468A-A652-9586CD674252}"/>
          </ac:spMkLst>
        </pc:spChg>
        <pc:spChg chg="mod">
          <ac:chgData name="Ryan Chatham" userId="b05c210b-00ce-4879-9d48-db2c85a7e9ba" providerId="ADAL" clId="{16C56DBD-3EA8-4B5B-A308-036858D85479}" dt="2018-12-19T10:12:28.911" v="430" actId="1076"/>
          <ac:spMkLst>
            <pc:docMk/>
            <pc:sldMk cId="4206753252" sldId="2136"/>
            <ac:spMk id="243" creationId="{E3B612C0-759A-4A10-9884-C37271B7EC83}"/>
          </ac:spMkLst>
        </pc:spChg>
        <pc:spChg chg="mod">
          <ac:chgData name="Ryan Chatham" userId="b05c210b-00ce-4879-9d48-db2c85a7e9ba" providerId="ADAL" clId="{16C56DBD-3EA8-4B5B-A308-036858D85479}" dt="2018-12-19T10:04:51.900" v="196" actId="20577"/>
          <ac:spMkLst>
            <pc:docMk/>
            <pc:sldMk cId="4206753252" sldId="2136"/>
            <ac:spMk id="244" creationId="{0157E8EA-68DB-4F79-B307-4A5B94B4E633}"/>
          </ac:spMkLst>
        </pc:spChg>
        <pc:spChg chg="mod">
          <ac:chgData name="Ryan Chatham" userId="b05c210b-00ce-4879-9d48-db2c85a7e9ba" providerId="ADAL" clId="{16C56DBD-3EA8-4B5B-A308-036858D85479}" dt="2018-12-19T10:43:05.263" v="987" actId="207"/>
          <ac:spMkLst>
            <pc:docMk/>
            <pc:sldMk cId="4206753252" sldId="2136"/>
            <ac:spMk id="247" creationId="{7B8A42AC-967B-48CB-B6CD-35F4D8D9A9C5}"/>
          </ac:spMkLst>
        </pc:spChg>
        <pc:spChg chg="mod">
          <ac:chgData name="Ryan Chatham" userId="b05c210b-00ce-4879-9d48-db2c85a7e9ba" providerId="ADAL" clId="{16C56DBD-3EA8-4B5B-A308-036858D85479}" dt="2018-12-19T10:44:50.941" v="997" actId="1076"/>
          <ac:spMkLst>
            <pc:docMk/>
            <pc:sldMk cId="4206753252" sldId="2136"/>
            <ac:spMk id="249" creationId="{566C7BE2-D7F7-48D6-AAF9-E3E287850DB2}"/>
          </ac:spMkLst>
        </pc:spChg>
        <pc:spChg chg="mod">
          <ac:chgData name="Ryan Chatham" userId="b05c210b-00ce-4879-9d48-db2c85a7e9ba" providerId="ADAL" clId="{16C56DBD-3EA8-4B5B-A308-036858D85479}" dt="2018-12-19T10:14:57.732" v="459" actId="20577"/>
          <ac:spMkLst>
            <pc:docMk/>
            <pc:sldMk cId="4206753252" sldId="2136"/>
            <ac:spMk id="268" creationId="{93265577-C35A-4C4D-B646-D78239D1F389}"/>
          </ac:spMkLst>
        </pc:spChg>
        <pc:spChg chg="del mod">
          <ac:chgData name="Ryan Chatham" userId="b05c210b-00ce-4879-9d48-db2c85a7e9ba" providerId="ADAL" clId="{16C56DBD-3EA8-4B5B-A308-036858D85479}" dt="2018-12-19T10:34:55.269" v="853" actId="478"/>
          <ac:spMkLst>
            <pc:docMk/>
            <pc:sldMk cId="4206753252" sldId="2136"/>
            <ac:spMk id="269" creationId="{ECC73CE5-7799-492B-ABD8-108CCE04F7B1}"/>
          </ac:spMkLst>
        </pc:spChg>
        <pc:spChg chg="mod">
          <ac:chgData name="Ryan Chatham" userId="b05c210b-00ce-4879-9d48-db2c85a7e9ba" providerId="ADAL" clId="{16C56DBD-3EA8-4B5B-A308-036858D85479}" dt="2018-12-19T10:08:28.372" v="302" actId="1076"/>
          <ac:spMkLst>
            <pc:docMk/>
            <pc:sldMk cId="4206753252" sldId="2136"/>
            <ac:spMk id="270" creationId="{9FBBBDBA-CBAB-4C99-A8C1-CFA1BD4C2D6E}"/>
          </ac:spMkLst>
        </pc:spChg>
        <pc:spChg chg="mod">
          <ac:chgData name="Ryan Chatham" userId="b05c210b-00ce-4879-9d48-db2c85a7e9ba" providerId="ADAL" clId="{16C56DBD-3EA8-4B5B-A308-036858D85479}" dt="2018-12-19T10:10:40.823" v="406" actId="1076"/>
          <ac:spMkLst>
            <pc:docMk/>
            <pc:sldMk cId="4206753252" sldId="2136"/>
            <ac:spMk id="271" creationId="{733DD1F3-3A04-4F13-9FEE-066BFA5EE948}"/>
          </ac:spMkLst>
        </pc:spChg>
        <pc:spChg chg="mod">
          <ac:chgData name="Ryan Chatham" userId="b05c210b-00ce-4879-9d48-db2c85a7e9ba" providerId="ADAL" clId="{16C56DBD-3EA8-4B5B-A308-036858D85479}" dt="2018-12-19T10:12:17.795" v="429" actId="1076"/>
          <ac:spMkLst>
            <pc:docMk/>
            <pc:sldMk cId="4206753252" sldId="2136"/>
            <ac:spMk id="272" creationId="{FD09B86A-0D4B-41FA-BC27-D2025CCB1541}"/>
          </ac:spMkLst>
        </pc:spChg>
        <pc:spChg chg="mod">
          <ac:chgData name="Ryan Chatham" userId="b05c210b-00ce-4879-9d48-db2c85a7e9ba" providerId="ADAL" clId="{16C56DBD-3EA8-4B5B-A308-036858D85479}" dt="2018-12-19T10:07:43.632" v="272" actId="1076"/>
          <ac:spMkLst>
            <pc:docMk/>
            <pc:sldMk cId="4206753252" sldId="2136"/>
            <ac:spMk id="273" creationId="{88A3C0D9-C369-4CB6-AED3-461A1DAE367F}"/>
          </ac:spMkLst>
        </pc:spChg>
        <pc:spChg chg="del mod">
          <ac:chgData name="Ryan Chatham" userId="b05c210b-00ce-4879-9d48-db2c85a7e9ba" providerId="ADAL" clId="{16C56DBD-3EA8-4B5B-A308-036858D85479}" dt="2018-12-19T10:34:55.269" v="853" actId="478"/>
          <ac:spMkLst>
            <pc:docMk/>
            <pc:sldMk cId="4206753252" sldId="2136"/>
            <ac:spMk id="274" creationId="{79498DE7-47CA-43E4-B8A1-B795F2E5A3C0}"/>
          </ac:spMkLst>
        </pc:spChg>
        <pc:spChg chg="mod">
          <ac:chgData name="Ryan Chatham" userId="b05c210b-00ce-4879-9d48-db2c85a7e9ba" providerId="ADAL" clId="{16C56DBD-3EA8-4B5B-A308-036858D85479}" dt="2018-12-19T10:08:59.953" v="328" actId="1076"/>
          <ac:spMkLst>
            <pc:docMk/>
            <pc:sldMk cId="4206753252" sldId="2136"/>
            <ac:spMk id="275" creationId="{2B1F57A0-EE0E-42E3-950C-CB1F0BEA725F}"/>
          </ac:spMkLst>
        </pc:spChg>
        <pc:spChg chg="mod">
          <ac:chgData name="Ryan Chatham" userId="b05c210b-00ce-4879-9d48-db2c85a7e9ba" providerId="ADAL" clId="{16C56DBD-3EA8-4B5B-A308-036858D85479}" dt="2018-12-19T10:12:33.470" v="431" actId="1076"/>
          <ac:spMkLst>
            <pc:docMk/>
            <pc:sldMk cId="4206753252" sldId="2136"/>
            <ac:spMk id="276" creationId="{0F3FFB86-58B9-4A1C-8FB3-B9EB65789C69}"/>
          </ac:spMkLst>
        </pc:spChg>
        <pc:spChg chg="mod">
          <ac:chgData name="Ryan Chatham" userId="b05c210b-00ce-4879-9d48-db2c85a7e9ba" providerId="ADAL" clId="{16C56DBD-3EA8-4B5B-A308-036858D85479}" dt="2018-12-19T10:23:36.787" v="657" actId="1076"/>
          <ac:spMkLst>
            <pc:docMk/>
            <pc:sldMk cId="4206753252" sldId="2136"/>
            <ac:spMk id="277" creationId="{71FB85E0-EEFA-4503-B94D-D1C39F3C05B7}"/>
          </ac:spMkLst>
        </pc:spChg>
        <pc:spChg chg="mod">
          <ac:chgData name="Ryan Chatham" userId="b05c210b-00ce-4879-9d48-db2c85a7e9ba" providerId="ADAL" clId="{16C56DBD-3EA8-4B5B-A308-036858D85479}" dt="2018-12-19T10:15:07.138" v="460" actId="1076"/>
          <ac:spMkLst>
            <pc:docMk/>
            <pc:sldMk cId="4206753252" sldId="2136"/>
            <ac:spMk id="278" creationId="{FB83873F-D3C4-46F5-9A81-9A4D36104A66}"/>
          </ac:spMkLst>
        </pc:spChg>
        <pc:spChg chg="mod">
          <ac:chgData name="Ryan Chatham" userId="b05c210b-00ce-4879-9d48-db2c85a7e9ba" providerId="ADAL" clId="{16C56DBD-3EA8-4B5B-A308-036858D85479}" dt="2018-12-19T10:11:50.225" v="425" actId="1076"/>
          <ac:spMkLst>
            <pc:docMk/>
            <pc:sldMk cId="4206753252" sldId="2136"/>
            <ac:spMk id="279" creationId="{6C117365-AF95-4D7C-B386-37EB98248D88}"/>
          </ac:spMkLst>
        </pc:spChg>
        <pc:spChg chg="mod">
          <ac:chgData name="Ryan Chatham" userId="b05c210b-00ce-4879-9d48-db2c85a7e9ba" providerId="ADAL" clId="{16C56DBD-3EA8-4B5B-A308-036858D85479}" dt="2018-12-19T10:23:10.882" v="653" actId="122"/>
          <ac:spMkLst>
            <pc:docMk/>
            <pc:sldMk cId="4206753252" sldId="2136"/>
            <ac:spMk id="284" creationId="{C45D3FD2-C8D3-4269-AA22-CACBECA59956}"/>
          </ac:spMkLst>
        </pc:spChg>
        <pc:spChg chg="mod">
          <ac:chgData name="Ryan Chatham" userId="b05c210b-00ce-4879-9d48-db2c85a7e9ba" providerId="ADAL" clId="{16C56DBD-3EA8-4B5B-A308-036858D85479}" dt="2018-12-19T10:20:42.516" v="630" actId="1076"/>
          <ac:spMkLst>
            <pc:docMk/>
            <pc:sldMk cId="4206753252" sldId="2136"/>
            <ac:spMk id="285" creationId="{01DBC813-4942-4F6A-8B14-C2C1BE2FAA5C}"/>
          </ac:spMkLst>
        </pc:spChg>
        <pc:spChg chg="mod">
          <ac:chgData name="Ryan Chatham" userId="b05c210b-00ce-4879-9d48-db2c85a7e9ba" providerId="ADAL" clId="{16C56DBD-3EA8-4B5B-A308-036858D85479}" dt="2018-12-19T10:23:17.622" v="654" actId="1076"/>
          <ac:spMkLst>
            <pc:docMk/>
            <pc:sldMk cId="4206753252" sldId="2136"/>
            <ac:spMk id="286" creationId="{88A0B424-2948-4312-901A-98CA858D58AB}"/>
          </ac:spMkLst>
        </pc:spChg>
        <pc:spChg chg="mod">
          <ac:chgData name="Ryan Chatham" userId="b05c210b-00ce-4879-9d48-db2c85a7e9ba" providerId="ADAL" clId="{16C56DBD-3EA8-4B5B-A308-036858D85479}" dt="2018-12-19T10:20:47.852" v="631" actId="1076"/>
          <ac:spMkLst>
            <pc:docMk/>
            <pc:sldMk cId="4206753252" sldId="2136"/>
            <ac:spMk id="287" creationId="{D789CA61-AD62-4C98-A6AE-6D3B939D709F}"/>
          </ac:spMkLst>
        </pc:spChg>
        <pc:spChg chg="mod">
          <ac:chgData name="Ryan Chatham" userId="b05c210b-00ce-4879-9d48-db2c85a7e9ba" providerId="ADAL" clId="{16C56DBD-3EA8-4B5B-A308-036858D85479}" dt="2018-12-19T10:23:25.276" v="655" actId="1076"/>
          <ac:spMkLst>
            <pc:docMk/>
            <pc:sldMk cId="4206753252" sldId="2136"/>
            <ac:spMk id="288" creationId="{294C8199-84F0-4427-94F8-E9DB6361B11E}"/>
          </ac:spMkLst>
        </pc:spChg>
        <pc:spChg chg="mod">
          <ac:chgData name="Ryan Chatham" userId="b05c210b-00ce-4879-9d48-db2c85a7e9ba" providerId="ADAL" clId="{16C56DBD-3EA8-4B5B-A308-036858D85479}" dt="2018-12-19T10:22:18.926" v="638" actId="1076"/>
          <ac:spMkLst>
            <pc:docMk/>
            <pc:sldMk cId="4206753252" sldId="2136"/>
            <ac:spMk id="289" creationId="{14AB9923-3147-4BBA-A279-7154C4DE904F}"/>
          </ac:spMkLst>
        </pc:spChg>
        <pc:spChg chg="mod">
          <ac:chgData name="Ryan Chatham" userId="b05c210b-00ce-4879-9d48-db2c85a7e9ba" providerId="ADAL" clId="{16C56DBD-3EA8-4B5B-A308-036858D85479}" dt="2018-12-19T10:29:07.653" v="667" actId="20577"/>
          <ac:spMkLst>
            <pc:docMk/>
            <pc:sldMk cId="4206753252" sldId="2136"/>
            <ac:spMk id="290" creationId="{7458BD4B-602C-4F02-BC77-9B2B947BB93C}"/>
          </ac:spMkLst>
        </pc:spChg>
        <pc:spChg chg="mod">
          <ac:chgData name="Ryan Chatham" userId="b05c210b-00ce-4879-9d48-db2c85a7e9ba" providerId="ADAL" clId="{16C56DBD-3EA8-4B5B-A308-036858D85479}" dt="2018-12-19T10:21:37.150" v="633" actId="1076"/>
          <ac:spMkLst>
            <pc:docMk/>
            <pc:sldMk cId="4206753252" sldId="2136"/>
            <ac:spMk id="291" creationId="{FC1C58FF-D6E3-4340-9061-0198FBA469E0}"/>
          </ac:spMkLst>
        </pc:spChg>
        <pc:spChg chg="del">
          <ac:chgData name="Ryan Chatham" userId="b05c210b-00ce-4879-9d48-db2c85a7e9ba" providerId="ADAL" clId="{16C56DBD-3EA8-4B5B-A308-036858D85479}" dt="2018-12-19T10:22:10.229" v="637" actId="478"/>
          <ac:spMkLst>
            <pc:docMk/>
            <pc:sldMk cId="4206753252" sldId="2136"/>
            <ac:spMk id="292" creationId="{3419C897-C817-4D28-82EC-C28210EB5554}"/>
          </ac:spMkLst>
        </pc:spChg>
        <pc:spChg chg="del">
          <ac:chgData name="Ryan Chatham" userId="b05c210b-00ce-4879-9d48-db2c85a7e9ba" providerId="ADAL" clId="{16C56DBD-3EA8-4B5B-A308-036858D85479}" dt="2018-12-19T10:22:26.374" v="641" actId="478"/>
          <ac:spMkLst>
            <pc:docMk/>
            <pc:sldMk cId="4206753252" sldId="2136"/>
            <ac:spMk id="293" creationId="{906806BB-906D-4D2E-B95A-B872DE562FEB}"/>
          </ac:spMkLst>
        </pc:spChg>
        <pc:spChg chg="mod">
          <ac:chgData name="Ryan Chatham" userId="b05c210b-00ce-4879-9d48-db2c85a7e9ba" providerId="ADAL" clId="{16C56DBD-3EA8-4B5B-A308-036858D85479}" dt="2018-12-19T10:23:43.434" v="658" actId="1076"/>
          <ac:spMkLst>
            <pc:docMk/>
            <pc:sldMk cId="4206753252" sldId="2136"/>
            <ac:spMk id="294" creationId="{FF4D0C91-B71B-4549-97F1-D4959CD291A3}"/>
          </ac:spMkLst>
        </pc:spChg>
        <pc:spChg chg="mod">
          <ac:chgData name="Ryan Chatham" userId="b05c210b-00ce-4879-9d48-db2c85a7e9ba" providerId="ADAL" clId="{16C56DBD-3EA8-4B5B-A308-036858D85479}" dt="2018-12-19T10:22:33.719" v="642" actId="1076"/>
          <ac:spMkLst>
            <pc:docMk/>
            <pc:sldMk cId="4206753252" sldId="2136"/>
            <ac:spMk id="295" creationId="{BAF6F385-D5CF-4AF2-A613-6ADD80F82DE2}"/>
          </ac:spMkLst>
        </pc:spChg>
        <pc:spChg chg="mod">
          <ac:chgData name="Ryan Chatham" userId="b05c210b-00ce-4879-9d48-db2c85a7e9ba" providerId="ADAL" clId="{16C56DBD-3EA8-4B5B-A308-036858D85479}" dt="2018-12-19T10:40:49.983" v="944" actId="1076"/>
          <ac:spMkLst>
            <pc:docMk/>
            <pc:sldMk cId="4206753252" sldId="2136"/>
            <ac:spMk id="296" creationId="{71837933-DA6D-44A2-85E0-3436CE28B836}"/>
          </ac:spMkLst>
        </pc:spChg>
        <pc:spChg chg="del">
          <ac:chgData name="Ryan Chatham" userId="b05c210b-00ce-4879-9d48-db2c85a7e9ba" providerId="ADAL" clId="{16C56DBD-3EA8-4B5B-A308-036858D85479}" dt="2018-12-19T10:40:40.817" v="943" actId="478"/>
          <ac:spMkLst>
            <pc:docMk/>
            <pc:sldMk cId="4206753252" sldId="2136"/>
            <ac:spMk id="297" creationId="{565B2142-266A-471C-B0D8-2CD3EC76F48A}"/>
          </ac:spMkLst>
        </pc:spChg>
        <pc:spChg chg="mod">
          <ac:chgData name="Ryan Chatham" userId="b05c210b-00ce-4879-9d48-db2c85a7e9ba" providerId="ADAL" clId="{16C56DBD-3EA8-4B5B-A308-036858D85479}" dt="2018-12-19T10:20:33.077" v="628" actId="1076"/>
          <ac:spMkLst>
            <pc:docMk/>
            <pc:sldMk cId="4206753252" sldId="2136"/>
            <ac:spMk id="298" creationId="{2889FCEC-8B39-429D-BB39-B2E0A7EF59D9}"/>
          </ac:spMkLst>
        </pc:spChg>
        <pc:spChg chg="add del mod">
          <ac:chgData name="Ryan Chatham" userId="b05c210b-00ce-4879-9d48-db2c85a7e9ba" providerId="ADAL" clId="{16C56DBD-3EA8-4B5B-A308-036858D85479}" dt="2018-12-19T10:33:26.101" v="837" actId="1076"/>
          <ac:spMkLst>
            <pc:docMk/>
            <pc:sldMk cId="4206753252" sldId="2136"/>
            <ac:spMk id="300" creationId="{25F17982-A402-4B8E-AB23-01D091BA400F}"/>
          </ac:spMkLst>
        </pc:spChg>
        <pc:spChg chg="mod">
          <ac:chgData name="Ryan Chatham" userId="b05c210b-00ce-4879-9d48-db2c85a7e9ba" providerId="ADAL" clId="{16C56DBD-3EA8-4B5B-A308-036858D85479}" dt="2018-12-19T10:22:59.404" v="649" actId="20577"/>
          <ac:spMkLst>
            <pc:docMk/>
            <pc:sldMk cId="4206753252" sldId="2136"/>
            <ac:spMk id="301" creationId="{9370E586-5302-4CEE-BCBC-D922BAE83AA6}"/>
          </ac:spMkLst>
        </pc:spChg>
        <pc:spChg chg="mod">
          <ac:chgData name="Ryan Chatham" userId="b05c210b-00ce-4879-9d48-db2c85a7e9ba" providerId="ADAL" clId="{16C56DBD-3EA8-4B5B-A308-036858D85479}" dt="2018-12-19T10:33:40.379" v="840" actId="1076"/>
          <ac:spMkLst>
            <pc:docMk/>
            <pc:sldMk cId="4206753252" sldId="2136"/>
            <ac:spMk id="302" creationId="{9C17065C-9E8B-4F17-9D65-3392B528BE51}"/>
          </ac:spMkLst>
        </pc:spChg>
        <pc:spChg chg="del">
          <ac:chgData name="Ryan Chatham" userId="b05c210b-00ce-4879-9d48-db2c85a7e9ba" providerId="ADAL" clId="{16C56DBD-3EA8-4B5B-A308-036858D85479}" dt="2018-12-19T10:33:15.570" v="835" actId="478"/>
          <ac:spMkLst>
            <pc:docMk/>
            <pc:sldMk cId="4206753252" sldId="2136"/>
            <ac:spMk id="303" creationId="{A46DF30B-6276-4872-9F55-C4F34586B973}"/>
          </ac:spMkLst>
        </pc:spChg>
        <pc:spChg chg="mod">
          <ac:chgData name="Ryan Chatham" userId="b05c210b-00ce-4879-9d48-db2c85a7e9ba" providerId="ADAL" clId="{16C56DBD-3EA8-4B5B-A308-036858D85479}" dt="2018-12-19T10:34:39.160" v="851" actId="1076"/>
          <ac:spMkLst>
            <pc:docMk/>
            <pc:sldMk cId="4206753252" sldId="2136"/>
            <ac:spMk id="304" creationId="{6C13E54C-E52C-4CA9-A2C5-407C2541A8C6}"/>
          </ac:spMkLst>
        </pc:spChg>
        <pc:spChg chg="del">
          <ac:chgData name="Ryan Chatham" userId="b05c210b-00ce-4879-9d48-db2c85a7e9ba" providerId="ADAL" clId="{16C56DBD-3EA8-4B5B-A308-036858D85479}" dt="2018-12-19T10:33:19.251" v="836" actId="478"/>
          <ac:spMkLst>
            <pc:docMk/>
            <pc:sldMk cId="4206753252" sldId="2136"/>
            <ac:spMk id="305" creationId="{3DEB728B-79DF-4A27-8F03-F02384F1BF42}"/>
          </ac:spMkLst>
        </pc:spChg>
        <pc:spChg chg="mod">
          <ac:chgData name="Ryan Chatham" userId="b05c210b-00ce-4879-9d48-db2c85a7e9ba" providerId="ADAL" clId="{16C56DBD-3EA8-4B5B-A308-036858D85479}" dt="2018-12-19T10:40:54.709" v="945" actId="1076"/>
          <ac:spMkLst>
            <pc:docMk/>
            <pc:sldMk cId="4206753252" sldId="2136"/>
            <ac:spMk id="306" creationId="{83A8D9BD-C5D3-442E-B5F7-32D4A8ACDC6B}"/>
          </ac:spMkLst>
        </pc:spChg>
        <pc:spChg chg="del">
          <ac:chgData name="Ryan Chatham" userId="b05c210b-00ce-4879-9d48-db2c85a7e9ba" providerId="ADAL" clId="{16C56DBD-3EA8-4B5B-A308-036858D85479}" dt="2018-12-19T10:33:19.251" v="836" actId="478"/>
          <ac:spMkLst>
            <pc:docMk/>
            <pc:sldMk cId="4206753252" sldId="2136"/>
            <ac:spMk id="307" creationId="{B3FC49F8-8AFF-41F0-B592-40359AE76DED}"/>
          </ac:spMkLst>
        </pc:spChg>
        <pc:spChg chg="del mod">
          <ac:chgData name="Ryan Chatham" userId="b05c210b-00ce-4879-9d48-db2c85a7e9ba" providerId="ADAL" clId="{16C56DBD-3EA8-4B5B-A308-036858D85479}" dt="2018-12-19T10:33:11.921" v="834" actId="478"/>
          <ac:spMkLst>
            <pc:docMk/>
            <pc:sldMk cId="4206753252" sldId="2136"/>
            <ac:spMk id="308" creationId="{BC99E252-AE3B-4241-86E6-D3E7B85D042A}"/>
          </ac:spMkLst>
        </pc:spChg>
        <pc:spChg chg="mod">
          <ac:chgData name="Ryan Chatham" userId="b05c210b-00ce-4879-9d48-db2c85a7e9ba" providerId="ADAL" clId="{16C56DBD-3EA8-4B5B-A308-036858D85479}" dt="2018-12-19T10:15:07.138" v="460" actId="1076"/>
          <ac:spMkLst>
            <pc:docMk/>
            <pc:sldMk cId="4206753252" sldId="2136"/>
            <ac:spMk id="309" creationId="{A8028FC7-D8AD-4195-8C80-9787133109B1}"/>
          </ac:spMkLst>
        </pc:spChg>
        <pc:spChg chg="mod">
          <ac:chgData name="Ryan Chatham" userId="b05c210b-00ce-4879-9d48-db2c85a7e9ba" providerId="ADAL" clId="{16C56DBD-3EA8-4B5B-A308-036858D85479}" dt="2018-12-19T10:23:43.434" v="658" actId="1076"/>
          <ac:spMkLst>
            <pc:docMk/>
            <pc:sldMk cId="4206753252" sldId="2136"/>
            <ac:spMk id="310" creationId="{F22F6701-B884-4EE3-BE1C-1A45ABFF5BC1}"/>
          </ac:spMkLst>
        </pc:spChg>
        <pc:spChg chg="mod">
          <ac:chgData name="Ryan Chatham" userId="b05c210b-00ce-4879-9d48-db2c85a7e9ba" providerId="ADAL" clId="{16C56DBD-3EA8-4B5B-A308-036858D85479}" dt="2018-12-19T10:21:37.150" v="633" actId="1076"/>
          <ac:spMkLst>
            <pc:docMk/>
            <pc:sldMk cId="4206753252" sldId="2136"/>
            <ac:spMk id="320" creationId="{E4A21EAF-3D65-40E6-B919-6172C3B3A93F}"/>
          </ac:spMkLst>
        </pc:spChg>
        <pc:spChg chg="mod">
          <ac:chgData name="Ryan Chatham" userId="b05c210b-00ce-4879-9d48-db2c85a7e9ba" providerId="ADAL" clId="{16C56DBD-3EA8-4B5B-A308-036858D85479}" dt="2018-12-19T10:12:33.470" v="431" actId="1076"/>
          <ac:spMkLst>
            <pc:docMk/>
            <pc:sldMk cId="4206753252" sldId="2136"/>
            <ac:spMk id="327" creationId="{640B0232-44DC-496B-89FC-800ABE4F9162}"/>
          </ac:spMkLst>
        </pc:spChg>
        <pc:spChg chg="mod">
          <ac:chgData name="Ryan Chatham" userId="b05c210b-00ce-4879-9d48-db2c85a7e9ba" providerId="ADAL" clId="{16C56DBD-3EA8-4B5B-A308-036858D85479}" dt="2018-12-19T10:22:33.719" v="642" actId="1076"/>
          <ac:spMkLst>
            <pc:docMk/>
            <pc:sldMk cId="4206753252" sldId="2136"/>
            <ac:spMk id="328" creationId="{ACB86D95-A4BE-4672-85D3-9B8C4CA65CF5}"/>
          </ac:spMkLst>
        </pc:spChg>
        <pc:spChg chg="mod">
          <ac:chgData name="Ryan Chatham" userId="b05c210b-00ce-4879-9d48-db2c85a7e9ba" providerId="ADAL" clId="{16C56DBD-3EA8-4B5B-A308-036858D85479}" dt="2018-12-19T10:23:36.787" v="657" actId="1076"/>
          <ac:spMkLst>
            <pc:docMk/>
            <pc:sldMk cId="4206753252" sldId="2136"/>
            <ac:spMk id="333" creationId="{C0DAD3FA-DB4D-4F4F-977E-A85E02374601}"/>
          </ac:spMkLst>
        </pc:spChg>
        <pc:spChg chg="mod">
          <ac:chgData name="Ryan Chatham" userId="b05c210b-00ce-4879-9d48-db2c85a7e9ba" providerId="ADAL" clId="{16C56DBD-3EA8-4B5B-A308-036858D85479}" dt="2018-12-19T10:20:33.077" v="628" actId="1076"/>
          <ac:spMkLst>
            <pc:docMk/>
            <pc:sldMk cId="4206753252" sldId="2136"/>
            <ac:spMk id="334" creationId="{0F14C4D0-AB1D-4B3D-A2A9-9C45F167DF31}"/>
          </ac:spMkLst>
        </pc:spChg>
        <pc:spChg chg="mod">
          <ac:chgData name="Ryan Chatham" userId="b05c210b-00ce-4879-9d48-db2c85a7e9ba" providerId="ADAL" clId="{16C56DBD-3EA8-4B5B-A308-036858D85479}" dt="2018-12-19T10:33:40.379" v="840" actId="1076"/>
          <ac:spMkLst>
            <pc:docMk/>
            <pc:sldMk cId="4206753252" sldId="2136"/>
            <ac:spMk id="336" creationId="{8263E799-A5E4-4F26-89C9-4E51DAACB6FE}"/>
          </ac:spMkLst>
        </pc:spChg>
        <pc:grpChg chg="del mod">
          <ac:chgData name="Ryan Chatham" userId="b05c210b-00ce-4879-9d48-db2c85a7e9ba" providerId="ADAL" clId="{16C56DBD-3EA8-4B5B-A308-036858D85479}" dt="2018-12-19T10:34:55.269" v="853" actId="478"/>
          <ac:grpSpMkLst>
            <pc:docMk/>
            <pc:sldMk cId="4206753252" sldId="2136"/>
            <ac:grpSpMk id="2" creationId="{44E15263-BD5A-344F-AAA8-9B0973AFADF0}"/>
          </ac:grpSpMkLst>
        </pc:grpChg>
        <pc:grpChg chg="mod">
          <ac:chgData name="Ryan Chatham" userId="b05c210b-00ce-4879-9d48-db2c85a7e9ba" providerId="ADAL" clId="{16C56DBD-3EA8-4B5B-A308-036858D85479}" dt="2018-12-19T10:20:42.516" v="630" actId="1076"/>
          <ac:grpSpMkLst>
            <pc:docMk/>
            <pc:sldMk cId="4206753252" sldId="2136"/>
            <ac:grpSpMk id="57" creationId="{78871882-7C73-4FA6-A02A-391469E23663}"/>
          </ac:grpSpMkLst>
        </pc:grpChg>
        <pc:grpChg chg="del mod">
          <ac:chgData name="Ryan Chatham" userId="b05c210b-00ce-4879-9d48-db2c85a7e9ba" providerId="ADAL" clId="{16C56DBD-3EA8-4B5B-A308-036858D85479}" dt="2018-12-19T10:34:56.587" v="854" actId="478"/>
          <ac:grpSpMkLst>
            <pc:docMk/>
            <pc:sldMk cId="4206753252" sldId="2136"/>
            <ac:grpSpMk id="65" creationId="{5E2506B2-F0B7-4106-A694-D7B9D51BBD92}"/>
          </ac:grpSpMkLst>
        </pc:grpChg>
        <pc:grpChg chg="mod">
          <ac:chgData name="Ryan Chatham" userId="b05c210b-00ce-4879-9d48-db2c85a7e9ba" providerId="ADAL" clId="{16C56DBD-3EA8-4B5B-A308-036858D85479}" dt="2018-12-19T10:23:25.276" v="655" actId="1076"/>
          <ac:grpSpMkLst>
            <pc:docMk/>
            <pc:sldMk cId="4206753252" sldId="2136"/>
            <ac:grpSpMk id="73" creationId="{F3F28282-E218-4378-9D58-1C302CCF8F9B}"/>
          </ac:grpSpMkLst>
        </pc:grpChg>
        <pc:grpChg chg="del">
          <ac:chgData name="Ryan Chatham" userId="b05c210b-00ce-4879-9d48-db2c85a7e9ba" providerId="ADAL" clId="{16C56DBD-3EA8-4B5B-A308-036858D85479}" dt="2018-12-19T10:33:19.251" v="836" actId="478"/>
          <ac:grpSpMkLst>
            <pc:docMk/>
            <pc:sldMk cId="4206753252" sldId="2136"/>
            <ac:grpSpMk id="78" creationId="{08BFA2BF-B7D4-47F4-BFFD-263E49915CF2}"/>
          </ac:grpSpMkLst>
        </pc:grpChg>
        <pc:grpChg chg="mod">
          <ac:chgData name="Ryan Chatham" userId="b05c210b-00ce-4879-9d48-db2c85a7e9ba" providerId="ADAL" clId="{16C56DBD-3EA8-4B5B-A308-036858D85479}" dt="2018-12-19T10:34:39.160" v="851" actId="1076"/>
          <ac:grpSpMkLst>
            <pc:docMk/>
            <pc:sldMk cId="4206753252" sldId="2136"/>
            <ac:grpSpMk id="85" creationId="{15070262-BD5B-40DF-851E-789DE1B23DBB}"/>
          </ac:grpSpMkLst>
        </pc:grpChg>
        <pc:grpChg chg="del mod">
          <ac:chgData name="Ryan Chatham" userId="b05c210b-00ce-4879-9d48-db2c85a7e9ba" providerId="ADAL" clId="{16C56DBD-3EA8-4B5B-A308-036858D85479}" dt="2018-12-19T10:40:58.019" v="946" actId="478"/>
          <ac:grpSpMkLst>
            <pc:docMk/>
            <pc:sldMk cId="4206753252" sldId="2136"/>
            <ac:grpSpMk id="88" creationId="{D2A486EF-B81B-4414-8738-C9575CEC893A}"/>
          </ac:grpSpMkLst>
        </pc:grpChg>
        <pc:grpChg chg="mod">
          <ac:chgData name="Ryan Chatham" userId="b05c210b-00ce-4879-9d48-db2c85a7e9ba" providerId="ADAL" clId="{16C56DBD-3EA8-4B5B-A308-036858D85479}" dt="2018-12-19T10:23:17.622" v="654" actId="1076"/>
          <ac:grpSpMkLst>
            <pc:docMk/>
            <pc:sldMk cId="4206753252" sldId="2136"/>
            <ac:grpSpMk id="90" creationId="{8061CFAD-F3DC-423B-83A3-3B2FE7FDE458}"/>
          </ac:grpSpMkLst>
        </pc:grpChg>
        <pc:grpChg chg="add mod">
          <ac:chgData name="Ryan Chatham" userId="b05c210b-00ce-4879-9d48-db2c85a7e9ba" providerId="ADAL" clId="{16C56DBD-3EA8-4B5B-A308-036858D85479}" dt="2018-12-19T10:34:34.682" v="850" actId="1076"/>
          <ac:grpSpMkLst>
            <pc:docMk/>
            <pc:sldMk cId="4206753252" sldId="2136"/>
            <ac:grpSpMk id="187" creationId="{44FEC035-D2E3-41FB-9CFF-779BBEC975C8}"/>
          </ac:grpSpMkLst>
        </pc:grpChg>
        <pc:picChg chg="mod">
          <ac:chgData name="Ryan Chatham" userId="b05c210b-00ce-4879-9d48-db2c85a7e9ba" providerId="ADAL" clId="{16C56DBD-3EA8-4B5B-A308-036858D85479}" dt="2018-12-19T10:12:28.911" v="430" actId="1076"/>
          <ac:picMkLst>
            <pc:docMk/>
            <pc:sldMk cId="4206753252" sldId="2136"/>
            <ac:picMk id="45" creationId="{D52CCE3F-3E02-4FA7-A7BF-8A00E59E65E7}"/>
          </ac:picMkLst>
        </pc:picChg>
        <pc:picChg chg="mod">
          <ac:chgData name="Ryan Chatham" userId="b05c210b-00ce-4879-9d48-db2c85a7e9ba" providerId="ADAL" clId="{16C56DBD-3EA8-4B5B-A308-036858D85479}" dt="2018-12-19T10:07:36.433" v="270" actId="1076"/>
          <ac:picMkLst>
            <pc:docMk/>
            <pc:sldMk cId="4206753252" sldId="2136"/>
            <ac:picMk id="49" creationId="{CCE0F59A-150A-4571-A609-3D0C372CFC11}"/>
          </ac:picMkLst>
        </pc:picChg>
        <pc:picChg chg="mod">
          <ac:chgData name="Ryan Chatham" userId="b05c210b-00ce-4879-9d48-db2c85a7e9ba" providerId="ADAL" clId="{16C56DBD-3EA8-4B5B-A308-036858D85479}" dt="2018-12-19T10:20:47.852" v="631" actId="1076"/>
          <ac:picMkLst>
            <pc:docMk/>
            <pc:sldMk cId="4206753252" sldId="2136"/>
            <ac:picMk id="50" creationId="{E78C822C-A4FE-4550-8ED0-3F7FCEBA3DAD}"/>
          </ac:picMkLst>
        </pc:picChg>
        <pc:picChg chg="mod">
          <ac:chgData name="Ryan Chatham" userId="b05c210b-00ce-4879-9d48-db2c85a7e9ba" providerId="ADAL" clId="{16C56DBD-3EA8-4B5B-A308-036858D85479}" dt="2018-12-19T10:08:28.372" v="302" actId="1076"/>
          <ac:picMkLst>
            <pc:docMk/>
            <pc:sldMk cId="4206753252" sldId="2136"/>
            <ac:picMk id="58" creationId="{D7CF6BA1-4594-4745-9E02-F35771B4CFD4}"/>
          </ac:picMkLst>
        </pc:picChg>
        <pc:picChg chg="mod">
          <ac:chgData name="Ryan Chatham" userId="b05c210b-00ce-4879-9d48-db2c85a7e9ba" providerId="ADAL" clId="{16C56DBD-3EA8-4B5B-A308-036858D85479}" dt="2018-12-19T10:12:17.795" v="429" actId="1076"/>
          <ac:picMkLst>
            <pc:docMk/>
            <pc:sldMk cId="4206753252" sldId="2136"/>
            <ac:picMk id="59" creationId="{6DB86228-DBDB-4340-B82E-B61487EC2A18}"/>
          </ac:picMkLst>
        </pc:picChg>
        <pc:picChg chg="mod">
          <ac:chgData name="Ryan Chatham" userId="b05c210b-00ce-4879-9d48-db2c85a7e9ba" providerId="ADAL" clId="{16C56DBD-3EA8-4B5B-A308-036858D85479}" dt="2018-12-19T10:08:59.953" v="328" actId="1076"/>
          <ac:picMkLst>
            <pc:docMk/>
            <pc:sldMk cId="4206753252" sldId="2136"/>
            <ac:picMk id="60" creationId="{3CA8DBD2-F26E-4375-8EEA-8318734D3109}"/>
          </ac:picMkLst>
        </pc:picChg>
        <pc:picChg chg="mod">
          <ac:chgData name="Ryan Chatham" userId="b05c210b-00ce-4879-9d48-db2c85a7e9ba" providerId="ADAL" clId="{16C56DBD-3EA8-4B5B-A308-036858D85479}" dt="2018-12-19T10:14:52.027" v="434" actId="1076"/>
          <ac:picMkLst>
            <pc:docMk/>
            <pc:sldMk cId="4206753252" sldId="2136"/>
            <ac:picMk id="61" creationId="{41B04BC2-4636-4779-BC16-99F8710A0A96}"/>
          </ac:picMkLst>
        </pc:picChg>
        <pc:picChg chg="del">
          <ac:chgData name="Ryan Chatham" userId="b05c210b-00ce-4879-9d48-db2c85a7e9ba" providerId="ADAL" clId="{16C56DBD-3EA8-4B5B-A308-036858D85479}" dt="2018-12-19T10:22:26.374" v="641" actId="478"/>
          <ac:picMkLst>
            <pc:docMk/>
            <pc:sldMk cId="4206753252" sldId="2136"/>
            <ac:picMk id="66" creationId="{560EFDEC-5602-4B4B-856B-B58C5C17792F}"/>
          </ac:picMkLst>
        </pc:picChg>
        <pc:picChg chg="del">
          <ac:chgData name="Ryan Chatham" userId="b05c210b-00ce-4879-9d48-db2c85a7e9ba" providerId="ADAL" clId="{16C56DBD-3EA8-4B5B-A308-036858D85479}" dt="2018-12-19T10:40:40.817" v="943" actId="478"/>
          <ac:picMkLst>
            <pc:docMk/>
            <pc:sldMk cId="4206753252" sldId="2136"/>
            <ac:picMk id="68" creationId="{B218411F-3AEC-4845-BA0C-342A80042440}"/>
          </ac:picMkLst>
        </pc:picChg>
        <pc:picChg chg="mod">
          <ac:chgData name="Ryan Chatham" userId="b05c210b-00ce-4879-9d48-db2c85a7e9ba" providerId="ADAL" clId="{16C56DBD-3EA8-4B5B-A308-036858D85479}" dt="2018-12-19T10:23:03.539" v="650" actId="1076"/>
          <ac:picMkLst>
            <pc:docMk/>
            <pc:sldMk cId="4206753252" sldId="2136"/>
            <ac:picMk id="70" creationId="{6020A386-ACC2-438B-93D1-000037743F6F}"/>
          </ac:picMkLst>
        </pc:picChg>
        <pc:picChg chg="del">
          <ac:chgData name="Ryan Chatham" userId="b05c210b-00ce-4879-9d48-db2c85a7e9ba" providerId="ADAL" clId="{16C56DBD-3EA8-4B5B-A308-036858D85479}" dt="2018-12-19T10:22:10.229" v="637" actId="478"/>
          <ac:picMkLst>
            <pc:docMk/>
            <pc:sldMk cId="4206753252" sldId="2136"/>
            <ac:picMk id="74" creationId="{CD94FB8D-1815-42B9-913E-C3721CCF1459}"/>
          </ac:picMkLst>
        </pc:picChg>
        <pc:picChg chg="del mod">
          <ac:chgData name="Ryan Chatham" userId="b05c210b-00ce-4879-9d48-db2c85a7e9ba" providerId="ADAL" clId="{16C56DBD-3EA8-4B5B-A308-036858D85479}" dt="2018-12-19T10:33:11.921" v="834" actId="478"/>
          <ac:picMkLst>
            <pc:docMk/>
            <pc:sldMk cId="4206753252" sldId="2136"/>
            <ac:picMk id="75" creationId="{6304B9E8-C47B-4C72-9B01-58E77AFF983D}"/>
          </ac:picMkLst>
        </pc:picChg>
        <pc:picChg chg="del">
          <ac:chgData name="Ryan Chatham" userId="b05c210b-00ce-4879-9d48-db2c85a7e9ba" providerId="ADAL" clId="{16C56DBD-3EA8-4B5B-A308-036858D85479}" dt="2018-12-19T10:33:19.251" v="836" actId="478"/>
          <ac:picMkLst>
            <pc:docMk/>
            <pc:sldMk cId="4206753252" sldId="2136"/>
            <ac:picMk id="79" creationId="{22633E92-639B-4FFC-8C57-C714F2E9AE5D}"/>
          </ac:picMkLst>
        </pc:picChg>
        <pc:picChg chg="mod">
          <ac:chgData name="Ryan Chatham" userId="b05c210b-00ce-4879-9d48-db2c85a7e9ba" providerId="ADAL" clId="{16C56DBD-3EA8-4B5B-A308-036858D85479}" dt="2018-12-19T10:40:49.983" v="944" actId="1076"/>
          <ac:picMkLst>
            <pc:docMk/>
            <pc:sldMk cId="4206753252" sldId="2136"/>
            <ac:picMk id="80" creationId="{BE2CC3DC-A2EC-4F81-9A47-1E2EF2E44381}"/>
          </ac:picMkLst>
        </pc:picChg>
        <pc:picChg chg="add mod">
          <ac:chgData name="Ryan Chatham" userId="b05c210b-00ce-4879-9d48-db2c85a7e9ba" providerId="ADAL" clId="{16C56DBD-3EA8-4B5B-A308-036858D85479}" dt="2018-12-19T10:22:24.189" v="640" actId="1076"/>
          <ac:picMkLst>
            <pc:docMk/>
            <pc:sldMk cId="4206753252" sldId="2136"/>
            <ac:picMk id="184" creationId="{B2E6B85D-CE55-4F06-A0A3-652CA2F1F5E5}"/>
          </ac:picMkLst>
        </pc:picChg>
        <pc:picChg chg="add mod">
          <ac:chgData name="Ryan Chatham" userId="b05c210b-00ce-4879-9d48-db2c85a7e9ba" providerId="ADAL" clId="{16C56DBD-3EA8-4B5B-A308-036858D85479}" dt="2018-12-19T10:30:26.917" v="710" actId="1076"/>
          <ac:picMkLst>
            <pc:docMk/>
            <pc:sldMk cId="4206753252" sldId="2136"/>
            <ac:picMk id="191" creationId="{BE2D3D23-3D8A-4D9F-A375-E86F34FBFFCC}"/>
          </ac:picMkLst>
        </pc:picChg>
        <pc:picChg chg="add mod">
          <ac:chgData name="Ryan Chatham" userId="b05c210b-00ce-4879-9d48-db2c85a7e9ba" providerId="ADAL" clId="{16C56DBD-3EA8-4B5B-A308-036858D85479}" dt="2018-12-19T10:34:30.708" v="849" actId="1076"/>
          <ac:picMkLst>
            <pc:docMk/>
            <pc:sldMk cId="4206753252" sldId="2136"/>
            <ac:picMk id="202" creationId="{8B163109-8541-4F1C-B772-04E3F4DB7850}"/>
          </ac:picMkLst>
        </pc:picChg>
        <pc:picChg chg="add mod">
          <ac:chgData name="Ryan Chatham" userId="b05c210b-00ce-4879-9d48-db2c85a7e9ba" providerId="ADAL" clId="{16C56DBD-3EA8-4B5B-A308-036858D85479}" dt="2018-12-19T10:34:05.024" v="844" actId="1076"/>
          <ac:picMkLst>
            <pc:docMk/>
            <pc:sldMk cId="4206753252" sldId="2136"/>
            <ac:picMk id="204" creationId="{BE1A7C86-F713-4FFD-BAD3-F4ADB23B5FEA}"/>
          </ac:picMkLst>
        </pc:picChg>
        <pc:picChg chg="mod">
          <ac:chgData name="Ryan Chatham" userId="b05c210b-00ce-4879-9d48-db2c85a7e9ba" providerId="ADAL" clId="{16C56DBD-3EA8-4B5B-A308-036858D85479}" dt="2018-12-19T10:10:40.823" v="406" actId="1076"/>
          <ac:picMkLst>
            <pc:docMk/>
            <pc:sldMk cId="4206753252" sldId="2136"/>
            <ac:picMk id="314" creationId="{8A9AE5DE-837F-4329-A798-A1F4761F0B69}"/>
          </ac:picMkLst>
        </pc:picChg>
        <pc:picChg chg="mod">
          <ac:chgData name="Ryan Chatham" userId="b05c210b-00ce-4879-9d48-db2c85a7e9ba" providerId="ADAL" clId="{16C56DBD-3EA8-4B5B-A308-036858D85479}" dt="2018-12-19T10:22:18.926" v="638" actId="1076"/>
          <ac:picMkLst>
            <pc:docMk/>
            <pc:sldMk cId="4206753252" sldId="2136"/>
            <ac:picMk id="315" creationId="{80DF99BC-9BB9-4AEC-AA68-5C4F9576F26A}"/>
          </ac:picMkLst>
        </pc:picChg>
        <pc:picChg chg="mod">
          <ac:chgData name="Ryan Chatham" userId="b05c210b-00ce-4879-9d48-db2c85a7e9ba" providerId="ADAL" clId="{16C56DBD-3EA8-4B5B-A308-036858D85479}" dt="2018-12-19T10:11:46.722" v="424" actId="1076"/>
          <ac:picMkLst>
            <pc:docMk/>
            <pc:sldMk cId="4206753252" sldId="2136"/>
            <ac:picMk id="319" creationId="{AA33B7A7-D57B-4BDB-B5C8-1806FDA3277A}"/>
          </ac:picMkLst>
        </pc:picChg>
        <pc:picChg chg="mod">
          <ac:chgData name="Ryan Chatham" userId="b05c210b-00ce-4879-9d48-db2c85a7e9ba" providerId="ADAL" clId="{16C56DBD-3EA8-4B5B-A308-036858D85479}" dt="2018-12-19T10:07:39.860" v="271" actId="1076"/>
          <ac:picMkLst>
            <pc:docMk/>
            <pc:sldMk cId="4206753252" sldId="2136"/>
            <ac:picMk id="326" creationId="{8388151D-B73D-452D-A4EF-0DC304F44E5B}"/>
          </ac:picMkLst>
        </pc:picChg>
        <pc:picChg chg="mod">
          <ac:chgData name="Ryan Chatham" userId="b05c210b-00ce-4879-9d48-db2c85a7e9ba" providerId="ADAL" clId="{16C56DBD-3EA8-4B5B-A308-036858D85479}" dt="2018-12-19T10:21:23.593" v="632" actId="1076"/>
          <ac:picMkLst>
            <pc:docMk/>
            <pc:sldMk cId="4206753252" sldId="2136"/>
            <ac:picMk id="329" creationId="{9962F541-D41D-40E0-B035-A59A8839A10D}"/>
          </ac:picMkLst>
        </pc:picChg>
        <pc:picChg chg="mod">
          <ac:chgData name="Ryan Chatham" userId="b05c210b-00ce-4879-9d48-db2c85a7e9ba" providerId="ADAL" clId="{16C56DBD-3EA8-4B5B-A308-036858D85479}" dt="2018-12-19T10:22:55.942" v="646" actId="1076"/>
          <ac:picMkLst>
            <pc:docMk/>
            <pc:sldMk cId="4206753252" sldId="2136"/>
            <ac:picMk id="330" creationId="{CC7884A0-151E-40ED-8076-E5E0B84DB15A}"/>
          </ac:picMkLst>
        </pc:picChg>
        <pc:picChg chg="del">
          <ac:chgData name="Ryan Chatham" userId="b05c210b-00ce-4879-9d48-db2c85a7e9ba" providerId="ADAL" clId="{16C56DBD-3EA8-4B5B-A308-036858D85479}" dt="2018-12-19T10:33:15.570" v="835" actId="478"/>
          <ac:picMkLst>
            <pc:docMk/>
            <pc:sldMk cId="4206753252" sldId="2136"/>
            <ac:picMk id="331" creationId="{86AF9344-D4EE-4821-A7D7-384AEB4A7F33}"/>
          </ac:picMkLst>
        </pc:picChg>
        <pc:picChg chg="add del mod">
          <ac:chgData name="Ryan Chatham" userId="b05c210b-00ce-4879-9d48-db2c85a7e9ba" providerId="ADAL" clId="{16C56DBD-3EA8-4B5B-A308-036858D85479}" dt="2018-12-19T10:33:26.101" v="837" actId="1076"/>
          <ac:picMkLst>
            <pc:docMk/>
            <pc:sldMk cId="4206753252" sldId="2136"/>
            <ac:picMk id="335" creationId="{6310D991-A7DF-411F-BAEC-FE247D64DFD1}"/>
          </ac:picMkLst>
        </pc:picChg>
        <pc:cxnChg chg="del">
          <ac:chgData name="Ryan Chatham" userId="b05c210b-00ce-4879-9d48-db2c85a7e9ba" providerId="ADAL" clId="{16C56DBD-3EA8-4B5B-A308-036858D85479}" dt="2018-12-19T09:57:15.523" v="97" actId="478"/>
          <ac:cxnSpMkLst>
            <pc:docMk/>
            <pc:sldMk cId="4206753252" sldId="2136"/>
            <ac:cxnSpMk id="147" creationId="{E0FA8473-36FC-452B-AA06-86A9FB210089}"/>
          </ac:cxnSpMkLst>
        </pc:cxnChg>
        <pc:cxnChg chg="mod">
          <ac:chgData name="Ryan Chatham" userId="b05c210b-00ce-4879-9d48-db2c85a7e9ba" providerId="ADAL" clId="{16C56DBD-3EA8-4B5B-A308-036858D85479}" dt="2018-12-19T10:15:15.685" v="462" actId="1076"/>
          <ac:cxnSpMkLst>
            <pc:docMk/>
            <pc:sldMk cId="4206753252" sldId="2136"/>
            <ac:cxnSpMk id="245" creationId="{B3877B75-F93F-4CB6-8497-5A2AAFB953B4}"/>
          </ac:cxnSpMkLst>
        </pc:cxnChg>
        <pc:cxnChg chg="mod">
          <ac:chgData name="Ryan Chatham" userId="b05c210b-00ce-4879-9d48-db2c85a7e9ba" providerId="ADAL" clId="{16C56DBD-3EA8-4B5B-A308-036858D85479}" dt="2018-12-19T10:44:43.229" v="995" actId="14100"/>
          <ac:cxnSpMkLst>
            <pc:docMk/>
            <pc:sldMk cId="4206753252" sldId="2136"/>
            <ac:cxnSpMk id="248" creationId="{E8359392-59A8-471B-8F2A-9F873742215E}"/>
          </ac:cxnSpMkLst>
        </pc:cxnChg>
      </pc:sldChg>
      <pc:sldChg chg="addSp delSp modSp add ord">
        <pc:chgData name="Ryan Chatham" userId="b05c210b-00ce-4879-9d48-db2c85a7e9ba" providerId="ADAL" clId="{16C56DBD-3EA8-4B5B-A308-036858D85479}" dt="2018-12-19T10:51:56.156" v="1339" actId="404"/>
        <pc:sldMkLst>
          <pc:docMk/>
          <pc:sldMk cId="893815845" sldId="2137"/>
        </pc:sldMkLst>
        <pc:spChg chg="del mod">
          <ac:chgData name="Ryan Chatham" userId="b05c210b-00ce-4879-9d48-db2c85a7e9ba" providerId="ADAL" clId="{16C56DBD-3EA8-4B5B-A308-036858D85479}" dt="2018-12-19T10:51:13.392" v="1294" actId="478"/>
          <ac:spMkLst>
            <pc:docMk/>
            <pc:sldMk cId="893815845" sldId="2137"/>
            <ac:spMk id="3" creationId="{0E37BC10-C229-4012-A689-9DF6624AFFDB}"/>
          </ac:spMkLst>
        </pc:spChg>
        <pc:spChg chg="del">
          <ac:chgData name="Ryan Chatham" userId="b05c210b-00ce-4879-9d48-db2c85a7e9ba" providerId="ADAL" clId="{16C56DBD-3EA8-4B5B-A308-036858D85479}" dt="2018-12-19T10:45:35.285" v="1003" actId="478"/>
          <ac:spMkLst>
            <pc:docMk/>
            <pc:sldMk cId="893815845" sldId="2137"/>
            <ac:spMk id="4" creationId="{75EFAF45-415A-466D-9794-D478A79D8A44}"/>
          </ac:spMkLst>
        </pc:spChg>
        <pc:spChg chg="del">
          <ac:chgData name="Ryan Chatham" userId="b05c210b-00ce-4879-9d48-db2c85a7e9ba" providerId="ADAL" clId="{16C56DBD-3EA8-4B5B-A308-036858D85479}" dt="2018-12-19T10:45:36.859" v="1004" actId="478"/>
          <ac:spMkLst>
            <pc:docMk/>
            <pc:sldMk cId="893815845" sldId="2137"/>
            <ac:spMk id="5" creationId="{84011129-7964-4058-BD4F-7C2DE8B8798D}"/>
          </ac:spMkLst>
        </pc:spChg>
        <pc:spChg chg="del">
          <ac:chgData name="Ryan Chatham" userId="b05c210b-00ce-4879-9d48-db2c85a7e9ba" providerId="ADAL" clId="{16C56DBD-3EA8-4B5B-A308-036858D85479}" dt="2018-12-19T10:45:41.879" v="1006" actId="478"/>
          <ac:spMkLst>
            <pc:docMk/>
            <pc:sldMk cId="893815845" sldId="2137"/>
            <ac:spMk id="6" creationId="{BF50EFAE-44D3-4242-BCC7-F9B5331F3C80}"/>
          </ac:spMkLst>
        </pc:spChg>
        <pc:spChg chg="del">
          <ac:chgData name="Ryan Chatham" userId="b05c210b-00ce-4879-9d48-db2c85a7e9ba" providerId="ADAL" clId="{16C56DBD-3EA8-4B5B-A308-036858D85479}" dt="2018-12-19T10:45:38.734" v="1005" actId="478"/>
          <ac:spMkLst>
            <pc:docMk/>
            <pc:sldMk cId="893815845" sldId="2137"/>
            <ac:spMk id="7" creationId="{59B3D2E0-27B9-439E-9AC0-3F2767E9A3B0}"/>
          </ac:spMkLst>
        </pc:spChg>
        <pc:spChg chg="mod">
          <ac:chgData name="Ryan Chatham" userId="b05c210b-00ce-4879-9d48-db2c85a7e9ba" providerId="ADAL" clId="{16C56DBD-3EA8-4B5B-A308-036858D85479}" dt="2018-12-19T10:51:56.156" v="1339" actId="404"/>
          <ac:spMkLst>
            <pc:docMk/>
            <pc:sldMk cId="893815845" sldId="2137"/>
            <ac:spMk id="8" creationId="{C6991B13-8AAD-42A7-A615-28B9AA16ECE1}"/>
          </ac:spMkLst>
        </pc:spChg>
        <pc:spChg chg="add mod">
          <ac:chgData name="Ryan Chatham" userId="b05c210b-00ce-4879-9d48-db2c85a7e9ba" providerId="ADAL" clId="{16C56DBD-3EA8-4B5B-A308-036858D85479}" dt="2018-12-19T10:51:35.172" v="1332" actId="1076"/>
          <ac:spMkLst>
            <pc:docMk/>
            <pc:sldMk cId="893815845" sldId="2137"/>
            <ac:spMk id="9" creationId="{FD4B0871-80BD-41E8-9DA0-64B6948B97ED}"/>
          </ac:spMkLst>
        </pc:spChg>
        <pc:spChg chg="add mod">
          <ac:chgData name="Ryan Chatham" userId="b05c210b-00ce-4879-9d48-db2c85a7e9ba" providerId="ADAL" clId="{16C56DBD-3EA8-4B5B-A308-036858D85479}" dt="2018-12-19T10:51:35.172" v="1332" actId="1076"/>
          <ac:spMkLst>
            <pc:docMk/>
            <pc:sldMk cId="893815845" sldId="2137"/>
            <ac:spMk id="10" creationId="{8A0B0A25-53CF-4827-B0AB-829C742A371E}"/>
          </ac:spMkLst>
        </pc:spChg>
        <pc:spChg chg="add mod">
          <ac:chgData name="Ryan Chatham" userId="b05c210b-00ce-4879-9d48-db2c85a7e9ba" providerId="ADAL" clId="{16C56DBD-3EA8-4B5B-A308-036858D85479}" dt="2018-12-19T10:51:35.172" v="1332" actId="1076"/>
          <ac:spMkLst>
            <pc:docMk/>
            <pc:sldMk cId="893815845" sldId="2137"/>
            <ac:spMk id="11" creationId="{A05914B6-61C2-4CE1-BA69-E3E2BBA6C997}"/>
          </ac:spMkLst>
        </pc:spChg>
        <pc:spChg chg="add mod">
          <ac:chgData name="Ryan Chatham" userId="b05c210b-00ce-4879-9d48-db2c85a7e9ba" providerId="ADAL" clId="{16C56DBD-3EA8-4B5B-A308-036858D85479}" dt="2018-12-19T10:51:41.775" v="1334" actId="1076"/>
          <ac:spMkLst>
            <pc:docMk/>
            <pc:sldMk cId="893815845" sldId="2137"/>
            <ac:spMk id="12" creationId="{64794ABC-B6EB-4CE3-B943-5374340EFF67}"/>
          </ac:spMkLst>
        </pc:spChg>
        <pc:spChg chg="add mod">
          <ac:chgData name="Ryan Chatham" userId="b05c210b-00ce-4879-9d48-db2c85a7e9ba" providerId="ADAL" clId="{16C56DBD-3EA8-4B5B-A308-036858D85479}" dt="2018-12-19T10:51:48.452" v="1336" actId="1076"/>
          <ac:spMkLst>
            <pc:docMk/>
            <pc:sldMk cId="893815845" sldId="2137"/>
            <ac:spMk id="13" creationId="{0AC24948-FF72-495D-9525-7D7AB2CF9FB8}"/>
          </ac:spMkLst>
        </pc:spChg>
        <pc:spChg chg="add mod">
          <ac:chgData name="Ryan Chatham" userId="b05c210b-00ce-4879-9d48-db2c85a7e9ba" providerId="ADAL" clId="{16C56DBD-3EA8-4B5B-A308-036858D85479}" dt="2018-12-19T10:51:22.198" v="1330" actId="20577"/>
          <ac:spMkLst>
            <pc:docMk/>
            <pc:sldMk cId="893815845" sldId="2137"/>
            <ac:spMk id="14" creationId="{E3ED9ED2-348C-4EB6-B369-ECDAE1DE1D46}"/>
          </ac:spMkLst>
        </pc:spChg>
        <pc:graphicFrameChg chg="add del mod">
          <ac:chgData name="Ryan Chatham" userId="b05c210b-00ce-4879-9d48-db2c85a7e9ba" providerId="ADAL" clId="{16C56DBD-3EA8-4B5B-A308-036858D85479}" dt="2018-12-19T10:47:21.200" v="1105" actId="478"/>
          <ac:graphicFrameMkLst>
            <pc:docMk/>
            <pc:sldMk cId="893815845" sldId="2137"/>
            <ac:graphicFrameMk id="2" creationId="{DA40140C-6437-43ED-9BC2-E7793E911E4B}"/>
          </ac:graphicFrameMkLst>
        </pc:graphicFrameChg>
      </pc:sldChg>
      <pc:sldChg chg="modSp add del">
        <pc:chgData name="Ryan Chatham" userId="b05c210b-00ce-4879-9d48-db2c85a7e9ba" providerId="ADAL" clId="{16C56DBD-3EA8-4B5B-A308-036858D85479}" dt="2018-12-19T10:54:50.726" v="1388" actId="2696"/>
        <pc:sldMkLst>
          <pc:docMk/>
          <pc:sldMk cId="1885164596" sldId="2138"/>
        </pc:sldMkLst>
        <pc:spChg chg="mod">
          <ac:chgData name="Ryan Chatham" userId="b05c210b-00ce-4879-9d48-db2c85a7e9ba" providerId="ADAL" clId="{16C56DBD-3EA8-4B5B-A308-036858D85479}" dt="2018-12-19T10:45:55.259" v="1022" actId="20577"/>
          <ac:spMkLst>
            <pc:docMk/>
            <pc:sldMk cId="1885164596" sldId="2138"/>
            <ac:spMk id="3" creationId="{AC2BE4F4-CC57-46E2-A855-0AAAC0136FBA}"/>
          </ac:spMkLst>
        </pc:spChg>
      </pc:sldChg>
      <pc:sldMasterChg chg="delSldLayout">
        <pc:chgData name="Ryan Chatham" userId="b05c210b-00ce-4879-9d48-db2c85a7e9ba" providerId="ADAL" clId="{16C56DBD-3EA8-4B5B-A308-036858D85479}" dt="2018-12-19T10:45:10.571" v="1000" actId="2696"/>
        <pc:sldMasterMkLst>
          <pc:docMk/>
          <pc:sldMasterMk cId="966970975" sldId="2147483936"/>
        </pc:sldMasterMkLst>
        <pc:sldLayoutChg chg="del">
          <pc:chgData name="Ryan Chatham" userId="b05c210b-00ce-4879-9d48-db2c85a7e9ba" providerId="ADAL" clId="{16C56DBD-3EA8-4B5B-A308-036858D85479}" dt="2018-12-19T10:45:10.571" v="1000" actId="2696"/>
          <pc:sldLayoutMkLst>
            <pc:docMk/>
            <pc:sldMasterMk cId="966970975" sldId="2147483936"/>
            <pc:sldLayoutMk cId="3023870963" sldId="21474839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5EEB3-F0CD-4E37-B63F-F30CCA380065}" type="datetimeFigureOut">
              <a:rPr lang="en-GB" smtClean="0"/>
              <a:t>19/12/2018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CE6E-5564-4FB8-97C7-A75CA98491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8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6AD71A5-D79F-4B4D-AE4A-85D5BEDC7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963">
              <a:lnSpc>
                <a:spcPct val="90000"/>
              </a:lnSpc>
              <a:defRPr/>
            </a:pPr>
            <a:endParaRPr lang="en-US" dirty="0">
              <a:effectLst/>
            </a:endParaRPr>
          </a:p>
          <a:p>
            <a:pPr defTabSz="913963">
              <a:lnSpc>
                <a:spcPct val="90000"/>
              </a:lnSpc>
              <a:defRPr/>
            </a:pPr>
            <a:endParaRPr lang="en-US" baseline="0" dirty="0">
              <a:effectLst/>
            </a:endParaRPr>
          </a:p>
          <a:p>
            <a:pPr defTabSz="913963">
              <a:lnSpc>
                <a:spcPct val="90000"/>
              </a:lnSpc>
              <a:defRPr/>
            </a:pPr>
            <a:r>
              <a:rPr lang="en-US" baseline="0" dirty="0">
                <a:effectLst/>
              </a:rPr>
              <a:t>Dynamics 365 for Finance and Operations key differentiations:</a:t>
            </a:r>
            <a:endParaRPr lang="en-US" dirty="0">
              <a:effectLst/>
            </a:endParaRPr>
          </a:p>
          <a:p>
            <a:pPr lvl="1" defTabSz="913963">
              <a:lnSpc>
                <a:spcPct val="90000"/>
              </a:lnSpc>
              <a:defRPr/>
            </a:pPr>
            <a:r>
              <a:rPr lang="en-US" sz="1100" b="1" kern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Intelligent Insights: </a:t>
            </a:r>
            <a:r>
              <a:rPr lang="en-US" sz="900" kern="0" dirty="0">
                <a:solidFill>
                  <a:prstClr val="black"/>
                </a:solidFill>
                <a:latin typeface="Segoe UI Semilight"/>
              </a:rPr>
              <a:t>Turning data into actionable intelligence</a:t>
            </a:r>
          </a:p>
          <a:p>
            <a:pPr lvl="1" defTabSz="913963">
              <a:lnSpc>
                <a:spcPct val="90000"/>
              </a:lnSpc>
              <a:defRPr/>
            </a:pPr>
            <a:r>
              <a:rPr lang="en-US" sz="1100" b="1" kern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Productive Experiences:</a:t>
            </a:r>
            <a:r>
              <a:rPr lang="en-US" sz="1100" b="1" kern="0" baseline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 </a:t>
            </a:r>
            <a:r>
              <a:rPr lang="en-US" sz="900" kern="0" dirty="0">
                <a:solidFill>
                  <a:prstClr val="black"/>
                </a:solidFill>
                <a:latin typeface="Segoe UI Semilight"/>
              </a:rPr>
              <a:t>Engaged and empowered employees on the strength of productivity, user experience, business process</a:t>
            </a:r>
            <a:r>
              <a:rPr lang="en-US" sz="900" kern="0" baseline="0" dirty="0">
                <a:solidFill>
                  <a:prstClr val="black"/>
                </a:solidFill>
                <a:latin typeface="Segoe UI Semilight"/>
              </a:rPr>
              <a:t>, and </a:t>
            </a:r>
            <a:r>
              <a:rPr lang="en-US" sz="900" kern="0" dirty="0">
                <a:solidFill>
                  <a:prstClr val="black"/>
                </a:solidFill>
                <a:latin typeface="Segoe UI Semilight"/>
              </a:rPr>
              <a:t>mobility</a:t>
            </a:r>
          </a:p>
          <a:p>
            <a:pPr lvl="1" defTabSz="913963">
              <a:lnSpc>
                <a:spcPct val="90000"/>
              </a:lnSpc>
              <a:defRPr/>
            </a:pPr>
            <a:r>
              <a:rPr lang="en-US" sz="1100" b="1" kern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Power of cloud:</a:t>
            </a:r>
            <a:r>
              <a:rPr lang="en-US" sz="1100" b="1" kern="0" baseline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 </a:t>
            </a:r>
            <a:r>
              <a:rPr lang="en-US" sz="900" kern="0" dirty="0">
                <a:solidFill>
                  <a:prstClr val="black"/>
                </a:solidFill>
                <a:latin typeface="Segoe UI Semilight"/>
              </a:rPr>
              <a:t>Customer in control, business agility, scale with your business, familiar developer tools</a:t>
            </a:r>
          </a:p>
          <a:p>
            <a:pPr lvl="1" defTabSz="913963">
              <a:lnSpc>
                <a:spcPct val="90000"/>
              </a:lnSpc>
              <a:defRPr/>
            </a:pPr>
            <a:r>
              <a:rPr lang="en-US" sz="1100" b="1" kern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Business Anytime, Anywhere:</a:t>
            </a:r>
            <a:r>
              <a:rPr lang="en-US" sz="1100" b="1" kern="0" baseline="0" dirty="0">
                <a:ln w="3175">
                  <a:noFill/>
                </a:ln>
                <a:solidFill>
                  <a:prstClr val="black"/>
                </a:solidFill>
                <a:latin typeface="Segoe UI Semilight"/>
                <a:cs typeface="Segoe UI" pitchFamily="34" charset="0"/>
              </a:rPr>
              <a:t> </a:t>
            </a:r>
            <a:r>
              <a:rPr lang="en-US" sz="900" kern="0" dirty="0">
                <a:solidFill>
                  <a:prstClr val="black"/>
                </a:solidFill>
                <a:latin typeface="Segoe UI Semilight"/>
              </a:rPr>
              <a:t>Mobilize your work, simply powerful, cloud-powered compliance, Intelligent Cloud</a:t>
            </a:r>
          </a:p>
          <a:p>
            <a:pPr lvl="1" defTabSz="913963">
              <a:lnSpc>
                <a:spcPct val="90000"/>
              </a:lnSpc>
              <a:defRPr/>
            </a:pPr>
            <a:endParaRPr lang="en-US" sz="900" kern="0" dirty="0">
              <a:solidFill>
                <a:prstClr val="black"/>
              </a:solidFill>
              <a:effectLst/>
              <a:latin typeface="Segoe UI Semilight"/>
              <a:hlinkClick r:id="" action="ppaction://noaction"/>
            </a:endParaRPr>
          </a:p>
          <a:p>
            <a:pPr lvl="1" defTabSz="913963">
              <a:lnSpc>
                <a:spcPct val="90000"/>
              </a:lnSpc>
              <a:defRPr/>
            </a:pPr>
            <a:endParaRPr lang="en-US" sz="900" kern="0" dirty="0">
              <a:solidFill>
                <a:prstClr val="black"/>
              </a:solidFill>
              <a:effectLst/>
              <a:latin typeface="Segoe UI Semilight"/>
              <a:hlinkClick r:id="" action="ppaction://noaction"/>
            </a:endParaRPr>
          </a:p>
          <a:p>
            <a:endParaRPr lang="en-US" dirty="0">
              <a:effectLst/>
              <a:hlinkClick r:id="" action="ppaction://noactio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7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jp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4.jpg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4848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30366"/>
      </p:ext>
    </p:extLst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2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3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wo Content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4_Content with Capti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/>
            </a:lvl1pPr>
            <a:lvl2pPr>
              <a:buClr>
                <a:schemeClr val="accent2"/>
              </a:buClr>
              <a:defRPr sz="2800"/>
            </a:lvl2pPr>
            <a:lvl3pPr>
              <a:buClr>
                <a:schemeClr val="accent2"/>
              </a:buClr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5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5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6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wo Content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7_Content with Capti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/>
            </a:lvl1pPr>
            <a:lvl2pPr>
              <a:buClr>
                <a:schemeClr val="accent4"/>
              </a:buClr>
              <a:defRPr sz="2800"/>
            </a:lvl2pPr>
            <a:lvl3pPr>
              <a:buClr>
                <a:schemeClr val="accent4"/>
              </a:buClr>
              <a:defRPr sz="2400"/>
            </a:lvl3pPr>
            <a:lvl4pPr>
              <a:buClr>
                <a:schemeClr val="accent4"/>
              </a:buClr>
              <a:defRPr sz="2000"/>
            </a:lvl4pPr>
            <a:lvl5pPr>
              <a:buClr>
                <a:schemeClr val="accent4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7_Picture with Capti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C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1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1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wo Content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Comparis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/>
            </a:lvl1pPr>
            <a:lvl2pPr>
              <a:buClr>
                <a:srgbClr val="008D00"/>
              </a:buClr>
              <a:defRPr sz="2000"/>
            </a:lvl2pPr>
            <a:lvl3pPr>
              <a:buClr>
                <a:srgbClr val="008D00"/>
              </a:buClr>
              <a:defRPr sz="1800"/>
            </a:lvl3pPr>
            <a:lvl4pPr>
              <a:buClr>
                <a:srgbClr val="008D00"/>
              </a:buClr>
              <a:defRPr sz="1600"/>
            </a:lvl4pPr>
            <a:lvl5pPr>
              <a:buClr>
                <a:srgbClr val="008D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/>
            </a:lvl1pPr>
            <a:lvl2pPr>
              <a:buClr>
                <a:srgbClr val="008D00"/>
              </a:buClr>
              <a:defRPr sz="2000"/>
            </a:lvl2pPr>
            <a:lvl3pPr>
              <a:buClr>
                <a:srgbClr val="008D00"/>
              </a:buClr>
              <a:defRPr sz="1800"/>
            </a:lvl3pPr>
            <a:lvl4pPr>
              <a:buClr>
                <a:srgbClr val="008D00"/>
              </a:buClr>
              <a:defRPr sz="1600"/>
            </a:lvl4pPr>
            <a:lvl5pPr>
              <a:buClr>
                <a:srgbClr val="008D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Content with Capti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/>
            </a:lvl1pPr>
            <a:lvl2pPr>
              <a:buClr>
                <a:srgbClr val="008D00"/>
              </a:buClr>
              <a:defRPr sz="2800"/>
            </a:lvl2pPr>
            <a:lvl3pPr>
              <a:buClr>
                <a:srgbClr val="008D00"/>
              </a:buClr>
              <a:defRPr sz="2400"/>
            </a:lvl3pPr>
            <a:lvl4pPr>
              <a:buClr>
                <a:srgbClr val="008D00"/>
              </a:buClr>
              <a:defRPr sz="2000"/>
            </a:lvl4pPr>
            <a:lvl5pPr>
              <a:buClr>
                <a:srgbClr val="008D0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3_Picture with Capti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D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4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4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037833"/>
      </p:ext>
    </p:extLst>
  </p:cSld>
  <p:clrMapOvr>
    <a:masterClrMapping/>
  </p:clrMapOvr>
  <p:transition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wo Content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Comparis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/>
            </a:lvl1pPr>
            <a:lvl2pPr>
              <a:buClr>
                <a:srgbClr val="0B7183"/>
              </a:buClr>
              <a:defRPr sz="2000"/>
            </a:lvl2pPr>
            <a:lvl3pPr>
              <a:buClr>
                <a:srgbClr val="0B7183"/>
              </a:buClr>
              <a:defRPr sz="1800"/>
            </a:lvl3pPr>
            <a:lvl4pPr>
              <a:buClr>
                <a:srgbClr val="0B7183"/>
              </a:buClr>
              <a:defRPr sz="1600"/>
            </a:lvl4pPr>
            <a:lvl5pPr>
              <a:buClr>
                <a:srgbClr val="0B7183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/>
            </a:lvl1pPr>
            <a:lvl2pPr>
              <a:buClr>
                <a:srgbClr val="0B7183"/>
              </a:buClr>
              <a:defRPr sz="2000"/>
            </a:lvl2pPr>
            <a:lvl3pPr>
              <a:buClr>
                <a:srgbClr val="0B7183"/>
              </a:buClr>
              <a:defRPr sz="1800"/>
            </a:lvl3pPr>
            <a:lvl4pPr>
              <a:buClr>
                <a:srgbClr val="0B7183"/>
              </a:buClr>
              <a:defRPr sz="1600"/>
            </a:lvl4pPr>
            <a:lvl5pPr>
              <a:buClr>
                <a:srgbClr val="0B7183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6_Title Only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622369"/>
      </p:ext>
    </p:extLst>
  </p:cSld>
  <p:clrMapOvr>
    <a:masterClrMapping/>
  </p:clrMapOvr>
  <p:transition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6_Content with Capti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/>
            </a:lvl1pPr>
            <a:lvl2pPr>
              <a:buClr>
                <a:srgbClr val="0B7183"/>
              </a:buClr>
              <a:defRPr sz="2800"/>
            </a:lvl2pPr>
            <a:lvl3pPr>
              <a:buClr>
                <a:srgbClr val="0B7183"/>
              </a:buClr>
              <a:defRPr sz="2400"/>
            </a:lvl3pPr>
            <a:lvl4pPr>
              <a:buClr>
                <a:srgbClr val="0B7183"/>
              </a:buClr>
              <a:defRPr sz="2000"/>
            </a:lvl4pPr>
            <a:lvl5pPr>
              <a:buClr>
                <a:srgbClr val="0B718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6_Picture with Capti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B718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12187058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12187058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7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50571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966990"/>
      </p:ext>
    </p:extLst>
  </p:cSld>
  <p:clrMapOvr>
    <a:masterClrMapping/>
  </p:clrMapOvr>
  <p:transition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7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7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8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8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720115"/>
      </p:ext>
    </p:extLst>
  </p:cSld>
  <p:clrMapOvr>
    <a:masterClrMapping/>
  </p:clrMapOvr>
  <p:transition>
    <p:fade thruBlk="1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bg>
      <p:bgPr>
        <a:solidFill>
          <a:srgbClr val="2A1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wo Content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Comparis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/>
            </a:lvl1pPr>
            <a:lvl2pPr>
              <a:buClr>
                <a:srgbClr val="7030A0"/>
              </a:buClr>
              <a:defRPr sz="2000"/>
            </a:lvl2pPr>
            <a:lvl3pPr>
              <a:buClr>
                <a:srgbClr val="7030A0"/>
              </a:buClr>
              <a:defRPr sz="1800"/>
            </a:lvl3pPr>
            <a:lvl4pPr>
              <a:buClr>
                <a:srgbClr val="7030A0"/>
              </a:buClr>
              <a:defRPr sz="1600"/>
            </a:lvl4pPr>
            <a:lvl5pPr>
              <a:buClr>
                <a:srgbClr val="7030A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/>
            </a:lvl1pPr>
            <a:lvl2pPr>
              <a:buClr>
                <a:srgbClr val="7030A0"/>
              </a:buClr>
              <a:defRPr sz="2000"/>
            </a:lvl2pPr>
            <a:lvl3pPr>
              <a:buClr>
                <a:srgbClr val="7030A0"/>
              </a:buClr>
              <a:defRPr sz="1800"/>
            </a:lvl3pPr>
            <a:lvl4pPr>
              <a:buClr>
                <a:srgbClr val="7030A0"/>
              </a:buClr>
              <a:defRPr sz="1600"/>
            </a:lvl4pPr>
            <a:lvl5pPr>
              <a:buClr>
                <a:srgbClr val="7030A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9_Title Only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9_Content with Capti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/>
            </a:lvl1pPr>
            <a:lvl2pPr>
              <a:buClr>
                <a:srgbClr val="7030A0"/>
              </a:buClr>
              <a:defRPr sz="2800"/>
            </a:lvl2pPr>
            <a:lvl3pPr>
              <a:buClr>
                <a:srgbClr val="7030A0"/>
              </a:buClr>
              <a:defRPr sz="2400"/>
            </a:lvl3pPr>
            <a:lvl4pPr>
              <a:buClr>
                <a:srgbClr val="7030A0"/>
              </a:buClr>
              <a:defRPr sz="2000"/>
            </a:lvl4pPr>
            <a:lvl5pPr>
              <a:buClr>
                <a:srgbClr val="7030A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9_Picture with Capti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7030A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0" y="3029995"/>
            <a:ext cx="9630389" cy="1793104"/>
          </a:xfrm>
          <a:noFill/>
        </p:spPr>
        <p:txBody>
          <a:bodyPr lIns="0" tIns="0" rIns="0" bIns="182880" anchor="b" anchorCtr="0"/>
          <a:lstStyle>
            <a:lvl1pPr>
              <a:defRPr sz="4704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E6BB0-6D6D-483B-96A8-799367282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318"/>
            <a:ext cx="2266311" cy="56919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41" y="4847660"/>
            <a:ext cx="9602819" cy="745370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371"/>
            </a:lvl3pPr>
            <a:lvl4pPr>
              <a:defRPr sz="1371"/>
            </a:lvl4pPr>
            <a:lvl5pPr>
              <a:defRPr sz="1028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2385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842" y="4847661"/>
            <a:ext cx="9609045" cy="727892"/>
          </a:xfrm>
        </p:spPr>
        <p:txBody>
          <a:bodyPr/>
          <a:lstStyle>
            <a:lvl1pPr>
              <a:defRPr sz="1765">
                <a:solidFill>
                  <a:schemeClr val="bg1"/>
                </a:solidFill>
              </a:defRPr>
            </a:lvl1pPr>
            <a:lvl2pPr>
              <a:defRPr sz="1765">
                <a:solidFill>
                  <a:schemeClr val="bg1"/>
                </a:solidFill>
              </a:defRPr>
            </a:lvl2pPr>
            <a:lvl3pPr>
              <a:defRPr sz="1371"/>
            </a:lvl3pPr>
            <a:lvl4pPr>
              <a:defRPr sz="1371"/>
            </a:lvl4pPr>
            <a:lvl5pPr>
              <a:defRPr sz="1028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10E9-B345-4651-9C8F-A65540E0D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170"/>
            <a:ext cx="2266311" cy="5691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92" y="3029995"/>
            <a:ext cx="9630389" cy="1793104"/>
          </a:xfrm>
          <a:noFill/>
        </p:spPr>
        <p:txBody>
          <a:bodyPr lIns="0" tIns="0" rIns="0" bIns="182880" anchor="b" anchorCtr="0"/>
          <a:lstStyle>
            <a:lvl1pPr>
              <a:defRPr sz="4704" strike="noStrike" spc="-49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</p:spTree>
    <p:extLst>
      <p:ext uri="{BB962C8B-B14F-4D97-AF65-F5344CB8AC3E}">
        <p14:creationId xmlns:p14="http://schemas.microsoft.com/office/powerpoint/2010/main" val="3408058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5F38AD-64EA-4B26-B7D3-C2F05493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191069-9A1B-4D96-B56B-775F6023B78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15000"/>
                </a:srgbClr>
              </a:gs>
              <a:gs pos="100000">
                <a:srgbClr val="1A1A1A">
                  <a:alpha val="0"/>
                </a:srgbClr>
              </a:gs>
            </a:gsLst>
            <a:lin ang="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784868-C8AF-4D99-9BD8-43CBB4961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170"/>
            <a:ext cx="2266311" cy="569191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41" y="4847661"/>
            <a:ext cx="9602819" cy="727892"/>
          </a:xfrm>
        </p:spPr>
        <p:txBody>
          <a:bodyPr/>
          <a:lstStyle>
            <a:lvl1pPr>
              <a:defRPr sz="1765">
                <a:solidFill>
                  <a:schemeClr val="bg1"/>
                </a:solidFill>
              </a:defRPr>
            </a:lvl1pPr>
            <a:lvl2pPr>
              <a:defRPr sz="1765">
                <a:solidFill>
                  <a:schemeClr val="bg1"/>
                </a:solidFill>
              </a:defRPr>
            </a:lvl2pPr>
            <a:lvl3pPr>
              <a:defRPr sz="1371"/>
            </a:lvl3pPr>
            <a:lvl4pPr>
              <a:defRPr sz="1371"/>
            </a:lvl4pPr>
            <a:lvl5pPr>
              <a:defRPr sz="1028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91" y="3029995"/>
            <a:ext cx="9660269" cy="1793104"/>
          </a:xfrm>
          <a:noFill/>
        </p:spPr>
        <p:txBody>
          <a:bodyPr lIns="0" tIns="0" rIns="0" bIns="182880" anchor="b" anchorCtr="0"/>
          <a:lstStyle>
            <a:lvl1pPr>
              <a:defRPr sz="4704" strike="noStrike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</p:spTree>
    <p:extLst>
      <p:ext uri="{BB962C8B-B14F-4D97-AF65-F5344CB8AC3E}">
        <p14:creationId xmlns:p14="http://schemas.microsoft.com/office/powerpoint/2010/main" val="101776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268752"/>
      </p:ext>
    </p:extLst>
  </p:cSld>
  <p:clrMapOvr>
    <a:masterClrMapping/>
  </p:clrMapOvr>
  <p:transition>
    <p:fade thruBlk="1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5E9C6E-449A-4817-85CC-F95B5FE4225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79046" y="0"/>
            <a:ext cx="8112955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Place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74019-F28F-4D82-8526-2A17246A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318"/>
            <a:ext cx="2266311" cy="5691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9DF1C3-5AEF-45F6-B7A9-64EF29BBF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319" y="941692"/>
            <a:ext cx="3235580" cy="2097190"/>
          </a:xfrm>
          <a:noFill/>
        </p:spPr>
        <p:txBody>
          <a:bodyPr lIns="0" tIns="0" rIns="0" bIns="182880" anchor="b" anchorCtr="0"/>
          <a:lstStyle>
            <a:lvl1pPr>
              <a:defRPr sz="3136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CBD56B1-C0C9-4444-88C4-D838CFE41F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42" y="3038882"/>
            <a:ext cx="3208011" cy="72789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371"/>
            </a:lvl3pPr>
            <a:lvl4pPr>
              <a:defRPr sz="1371"/>
            </a:lvl4pPr>
            <a:lvl5pPr>
              <a:defRPr sz="1028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96871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24A379D-BCE5-4A42-8A2B-EABC40EF52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1494" y="445300"/>
            <a:ext cx="7672572" cy="5967539"/>
          </a:xfrm>
          <a:custGeom>
            <a:avLst/>
            <a:gdLst>
              <a:gd name="connsiteX0" fmla="*/ 4336944 w 7826423"/>
              <a:gd name="connsiteY0" fmla="*/ 0 h 6086337"/>
              <a:gd name="connsiteX1" fmla="*/ 7826423 w 7826423"/>
              <a:gd name="connsiteY1" fmla="*/ 0 h 6086337"/>
              <a:gd name="connsiteX2" fmla="*/ 7826423 w 7826423"/>
              <a:gd name="connsiteY2" fmla="*/ 3146741 h 6086337"/>
              <a:gd name="connsiteX3" fmla="*/ 7826422 w 7826423"/>
              <a:gd name="connsiteY3" fmla="*/ 3146741 h 6086337"/>
              <a:gd name="connsiteX4" fmla="*/ 7826422 w 7826423"/>
              <a:gd name="connsiteY4" fmla="*/ 3617978 h 6086337"/>
              <a:gd name="connsiteX5" fmla="*/ 7826422 w 7826423"/>
              <a:gd name="connsiteY5" fmla="*/ 4055368 h 6086337"/>
              <a:gd name="connsiteX6" fmla="*/ 7826422 w 7826423"/>
              <a:gd name="connsiteY6" fmla="*/ 6086337 h 6086337"/>
              <a:gd name="connsiteX7" fmla="*/ 1795149 w 7826423"/>
              <a:gd name="connsiteY7" fmla="*/ 6086337 h 6086337"/>
              <a:gd name="connsiteX8" fmla="*/ 1795149 w 7826423"/>
              <a:gd name="connsiteY8" fmla="*/ 4055924 h 6086337"/>
              <a:gd name="connsiteX9" fmla="*/ 0 w 7826423"/>
              <a:gd name="connsiteY9" fmla="*/ 4055924 h 6086337"/>
              <a:gd name="connsiteX10" fmla="*/ 0 w 7826423"/>
              <a:gd name="connsiteY10" fmla="*/ 2030915 h 6086337"/>
              <a:gd name="connsiteX11" fmla="*/ 4336944 w 7826423"/>
              <a:gd name="connsiteY11" fmla="*/ 2030915 h 608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26423" h="6086337">
                <a:moveTo>
                  <a:pt x="4336944" y="0"/>
                </a:moveTo>
                <a:lnTo>
                  <a:pt x="7826423" y="0"/>
                </a:lnTo>
                <a:lnTo>
                  <a:pt x="7826423" y="3146741"/>
                </a:lnTo>
                <a:lnTo>
                  <a:pt x="7826422" y="3146741"/>
                </a:lnTo>
                <a:lnTo>
                  <a:pt x="7826422" y="3617978"/>
                </a:lnTo>
                <a:lnTo>
                  <a:pt x="7826422" y="4055368"/>
                </a:lnTo>
                <a:lnTo>
                  <a:pt x="7826422" y="6086337"/>
                </a:lnTo>
                <a:lnTo>
                  <a:pt x="1795149" y="6086337"/>
                </a:lnTo>
                <a:lnTo>
                  <a:pt x="1795149" y="4055924"/>
                </a:lnTo>
                <a:lnTo>
                  <a:pt x="0" y="4055924"/>
                </a:lnTo>
                <a:lnTo>
                  <a:pt x="0" y="2030915"/>
                </a:lnTo>
                <a:lnTo>
                  <a:pt x="4336944" y="203091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image by clicking on “insert”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74019-F28F-4D82-8526-2A17246A9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318"/>
            <a:ext cx="2266311" cy="5691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9DF1C3-5AEF-45F6-B7A9-64EF29BBF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319" y="941692"/>
            <a:ext cx="3235580" cy="2097190"/>
          </a:xfrm>
          <a:noFill/>
        </p:spPr>
        <p:txBody>
          <a:bodyPr lIns="0" tIns="0" rIns="0" bIns="182880" anchor="b" anchorCtr="0"/>
          <a:lstStyle>
            <a:lvl1pPr>
              <a:defRPr sz="3136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CBD56B1-C0C9-4444-88C4-D838CFE41F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842" y="3038882"/>
            <a:ext cx="3208011" cy="727892"/>
          </a:xfrm>
        </p:spPr>
        <p:txBody>
          <a:bodyPr/>
          <a:lstStyle>
            <a:lvl1pPr>
              <a:defRPr sz="1765"/>
            </a:lvl1pPr>
            <a:lvl2pPr>
              <a:defRPr sz="1765"/>
            </a:lvl2pPr>
            <a:lvl3pPr>
              <a:defRPr sz="1371"/>
            </a:lvl3pPr>
            <a:lvl4pPr>
              <a:defRPr sz="1371"/>
            </a:lvl4pPr>
            <a:lvl5pPr>
              <a:defRPr sz="1028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3754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1168944"/>
            <a:ext cx="3618381" cy="899665"/>
          </a:xfrm>
        </p:spPr>
        <p:txBody>
          <a:bodyPr lIns="0" tIns="0" rIns="0" bIns="0"/>
          <a:lstStyle>
            <a:lvl1pPr>
              <a:defRPr sz="1765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9843" y="1168944"/>
            <a:ext cx="3837818" cy="3786998"/>
          </a:xfrm>
        </p:spPr>
        <p:txBody>
          <a:bodyPr wrap="square" lIns="0" tIns="0" rIns="0" bIns="0">
            <a:noAutofit/>
          </a:bodyPr>
          <a:lstStyle>
            <a:lvl1pPr marL="0" indent="0" defTabSz="507233">
              <a:spcAft>
                <a:spcPts val="490"/>
              </a:spcAft>
              <a:buNone/>
              <a:defRPr sz="1765" spc="0" baseline="0">
                <a:solidFill>
                  <a:schemeClr val="tx2"/>
                </a:solidFill>
              </a:defRPr>
            </a:lvl1pPr>
            <a:lvl2pPr marL="224054" indent="0">
              <a:buNone/>
              <a:defRPr sz="1765"/>
            </a:lvl2pPr>
            <a:lvl3pPr marL="448107" indent="0">
              <a:buNone/>
              <a:defRPr sz="1765"/>
            </a:lvl3pPr>
            <a:lvl4pPr marL="672161" indent="0">
              <a:buNone/>
              <a:defRPr sz="1765"/>
            </a:lvl4pPr>
            <a:lvl5pPr marL="896214" indent="0">
              <a:buNone/>
              <a:defRPr sz="1765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FD6D9E34-4CC8-4DC0-9040-97073FD74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02088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6" y="1922803"/>
            <a:ext cx="11306469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353"/>
              </a:lnSpc>
              <a:buNone/>
              <a:defRPr spc="0"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6" y="3151389"/>
            <a:ext cx="11306469" cy="44383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1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1" spc="0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6" y="4352947"/>
            <a:ext cx="11306469" cy="331946"/>
          </a:xfrm>
        </p:spPr>
        <p:txBody>
          <a:bodyPr lIns="0" tIns="0" rIns="0" bIns="0"/>
          <a:lstStyle>
            <a:lvl1pPr marL="0" indent="0">
              <a:lnSpc>
                <a:spcPts val="1175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375CD45A-5065-443B-A271-689E522B1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79112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6" y="1922588"/>
            <a:ext cx="9384447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54" indent="0">
              <a:buNone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6" y="3151389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1" b="0" spc="0" baseline="0">
                <a:solidFill>
                  <a:srgbClr val="008C72"/>
                </a:solidFill>
                <a:latin typeface="+mj-lt"/>
              </a:defRPr>
            </a:lvl1pPr>
            <a:lvl2pPr marL="280067" marR="0" indent="-280067" algn="l" defTabSz="914192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450" y="3151389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1" b="0" spc="0" baseline="0">
                <a:solidFill>
                  <a:srgbClr val="008C72"/>
                </a:solidFill>
                <a:latin typeface="+mj-lt"/>
              </a:defRPr>
            </a:lvl1pPr>
            <a:lvl2pPr marL="280067" marR="0" indent="-280067" algn="l" defTabSz="914192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961" y="3151389"/>
            <a:ext cx="3618381" cy="267522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1" b="0" spc="0" baseline="0">
                <a:solidFill>
                  <a:srgbClr val="008C72"/>
                </a:solidFill>
                <a:latin typeface="+mj-lt"/>
              </a:defRPr>
            </a:lvl1pPr>
            <a:lvl2pPr marL="280067" marR="0" indent="-280067" algn="l" defTabSz="914192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0067" marR="0" lvl="1" indent="-280067" algn="l" defTabSz="914192" rtl="0" eaLnBrk="1" fontAlgn="auto" latinLnBrk="0" hangingPunct="1">
              <a:lnSpc>
                <a:spcPts val="1765"/>
              </a:lnSpc>
              <a:spcBef>
                <a:spcPts val="1175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C3334197-F6FD-4697-BB72-4AD1810C0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98407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6" y="2363624"/>
            <a:ext cx="3618381" cy="248362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2" y="2363624"/>
            <a:ext cx="3618381" cy="248362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DB61DE79-74B8-40AA-A2F6-483C4BB58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91318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64959" y="1599725"/>
            <a:ext cx="3609417" cy="3099393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6" y="4927922"/>
            <a:ext cx="3618381" cy="120122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4" y="4927922"/>
            <a:ext cx="3618381" cy="120122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00040" y="1599725"/>
            <a:ext cx="3609417" cy="3099393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44084" y="1599722"/>
            <a:ext cx="3609417" cy="3099394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2" y="4927922"/>
            <a:ext cx="3618381" cy="1201226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AE158E7B-0220-41AE-9E99-77C380735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24082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9"/>
            <a:ext cx="1693247" cy="2817053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03460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3" y="3167818"/>
            <a:ext cx="1693247" cy="2803460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6" y="3167818"/>
            <a:ext cx="1693247" cy="2803460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03460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03460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3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6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58887"/>
            <a:ext cx="1693247" cy="895855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995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9574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3152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9843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9414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67660" y="2025027"/>
            <a:ext cx="256787" cy="258381"/>
          </a:xfrm>
        </p:spPr>
        <p:txBody>
          <a:bodyPr tIns="0" bIns="0"/>
          <a:lstStyle>
            <a:lvl1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3927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42" name="Footer Placeholder 14">
            <a:extLst>
              <a:ext uri="{FF2B5EF4-FFF2-40B4-BE49-F238E27FC236}">
                <a16:creationId xmlns:a16="http://schemas.microsoft.com/office/drawing/2014/main" id="{616DC816-DD19-4FC8-9708-971C4080E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82533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Footer Placeholder 14">
            <a:extLst>
              <a:ext uri="{FF2B5EF4-FFF2-40B4-BE49-F238E27FC236}">
                <a16:creationId xmlns:a16="http://schemas.microsoft.com/office/drawing/2014/main" id="{1828F2BE-04D0-4952-849E-6909AD3A6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08168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859BFBD-0C43-4396-A7CE-8A9189BB09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82157" y="441279"/>
            <a:ext cx="7694313" cy="5975443"/>
          </a:xfrm>
          <a:custGeom>
            <a:avLst/>
            <a:gdLst>
              <a:gd name="connsiteX0" fmla="*/ 1677339 w 7848600"/>
              <a:gd name="connsiteY0" fmla="*/ 0 h 6094399"/>
              <a:gd name="connsiteX1" fmla="*/ 7848600 w 7848600"/>
              <a:gd name="connsiteY1" fmla="*/ 0 h 6094399"/>
              <a:gd name="connsiteX2" fmla="*/ 7848600 w 7848600"/>
              <a:gd name="connsiteY2" fmla="*/ 1727324 h 6094399"/>
              <a:gd name="connsiteX3" fmla="*/ 7848600 w 7848600"/>
              <a:gd name="connsiteY3" fmla="*/ 1998096 h 6094399"/>
              <a:gd name="connsiteX4" fmla="*/ 7848600 w 7848600"/>
              <a:gd name="connsiteY4" fmla="*/ 4043676 h 6094399"/>
              <a:gd name="connsiteX5" fmla="*/ 7848600 w 7848600"/>
              <a:gd name="connsiteY5" fmla="*/ 4332318 h 6094399"/>
              <a:gd name="connsiteX6" fmla="*/ 7848600 w 7848600"/>
              <a:gd name="connsiteY6" fmla="*/ 6094399 h 6094399"/>
              <a:gd name="connsiteX7" fmla="*/ 0 w 7848600"/>
              <a:gd name="connsiteY7" fmla="*/ 6094399 h 6094399"/>
              <a:gd name="connsiteX8" fmla="*/ 0 w 7848600"/>
              <a:gd name="connsiteY8" fmla="*/ 4043676 h 6094399"/>
              <a:gd name="connsiteX9" fmla="*/ 3059479 w 7848600"/>
              <a:gd name="connsiteY9" fmla="*/ 4043676 h 6094399"/>
              <a:gd name="connsiteX10" fmla="*/ 3059479 w 7848600"/>
              <a:gd name="connsiteY10" fmla="*/ 1998096 h 6094399"/>
              <a:gd name="connsiteX11" fmla="*/ 1677339 w 7848600"/>
              <a:gd name="connsiteY11" fmla="*/ 1998096 h 609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48600" h="6094399">
                <a:moveTo>
                  <a:pt x="1677339" y="0"/>
                </a:moveTo>
                <a:lnTo>
                  <a:pt x="7848600" y="0"/>
                </a:lnTo>
                <a:lnTo>
                  <a:pt x="7848600" y="1727324"/>
                </a:lnTo>
                <a:lnTo>
                  <a:pt x="7848600" y="1998096"/>
                </a:lnTo>
                <a:lnTo>
                  <a:pt x="7848600" y="4043676"/>
                </a:lnTo>
                <a:lnTo>
                  <a:pt x="7848600" y="4332318"/>
                </a:lnTo>
                <a:lnTo>
                  <a:pt x="7848600" y="6094399"/>
                </a:lnTo>
                <a:lnTo>
                  <a:pt x="0" y="6094399"/>
                </a:lnTo>
                <a:lnTo>
                  <a:pt x="0" y="4043676"/>
                </a:lnTo>
                <a:lnTo>
                  <a:pt x="3059479" y="4043676"/>
                </a:lnTo>
                <a:lnTo>
                  <a:pt x="3059479" y="1998096"/>
                </a:lnTo>
                <a:lnTo>
                  <a:pt x="1677339" y="199809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383280" rIns="274320"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Change image by clicking on “insert” picture.</a:t>
            </a:r>
          </a:p>
        </p:txBody>
      </p:sp>
      <p:sp>
        <p:nvSpPr>
          <p:cNvPr id="3" name="Title 35">
            <a:extLst>
              <a:ext uri="{FF2B5EF4-FFF2-40B4-BE49-F238E27FC236}">
                <a16:creationId xmlns:a16="http://schemas.microsoft.com/office/drawing/2014/main" id="{88C3AFD5-6B99-4036-8067-D643B2A9D2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6" y="941692"/>
            <a:ext cx="4885203" cy="326089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4" spc="-49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293587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41731"/>
      </p:ext>
    </p:extLst>
  </p:cSld>
  <p:clrMapOvr>
    <a:masterClrMapping/>
  </p:clrMapOvr>
  <p:transition>
    <p:fade thruBlk="1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941693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4" spc="-49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46922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941693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4" spc="-49" baseline="0" dirty="0">
                <a:solidFill>
                  <a:schemeClr val="accent5"/>
                </a:solidFill>
              </a:defRPr>
            </a:lvl1pPr>
          </a:lstStyle>
          <a:p>
            <a:pPr marL="0" lvl="0">
              <a:lnSpc>
                <a:spcPts val="5489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9428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9842" y="0"/>
            <a:ext cx="5962158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554195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2363623"/>
            <a:ext cx="4822952" cy="2649508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996" y="1922588"/>
            <a:ext cx="4822951" cy="2877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4054" indent="0">
              <a:buNone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31698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6" y="2158886"/>
            <a:ext cx="3618381" cy="2540231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2" y="2158886"/>
            <a:ext cx="3607487" cy="2540231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58886"/>
            <a:ext cx="3623050" cy="2540231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6" y="4927922"/>
            <a:ext cx="3618381" cy="1201226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1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40" y="4927922"/>
            <a:ext cx="3618381" cy="1201226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1">
                <a:solidFill>
                  <a:srgbClr val="008C72"/>
                </a:solidFill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4" y="4927922"/>
            <a:ext cx="3618381" cy="1201226"/>
          </a:xfrm>
        </p:spPr>
        <p:txBody>
          <a:bodyPr lIns="0" tIns="0" rIns="0" bIns="0"/>
          <a:lstStyle>
            <a:lvl1pPr marL="0" marR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1">
                <a:solidFill>
                  <a:srgbClr val="008C72"/>
                </a:solidFill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3CC8D48C-0AE0-489F-AD07-46162F3D6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00392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5" y="418151"/>
            <a:ext cx="7747227" cy="643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6" y="1922803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54" indent="0">
              <a:buNone/>
              <a:defRPr/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8"/>
            <a:ext cx="4758210" cy="2521331"/>
          </a:xfrm>
        </p:spPr>
        <p:txBody>
          <a:bodyPr lIns="0" tIns="0" rIns="0" bIns="0"/>
          <a:lstStyle>
            <a:lvl1pPr marL="280067" indent="-280067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1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60" y="3421010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B9AEC771-481D-4FF6-AD08-FD4DD79D2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Dynamics 365 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50660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5" y="418151"/>
            <a:ext cx="7747227" cy="643985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60" y="3421010"/>
            <a:ext cx="583404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73" y="2000737"/>
            <a:ext cx="1693247" cy="303422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5799" y="2000737"/>
            <a:ext cx="1693247" cy="3034229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1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192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1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marL="0" marR="0" lvl="0" indent="0" algn="l" defTabSz="914192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6FCE5757-E538-4E4B-BB66-DA966C94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</a:t>
            </a:r>
            <a:r>
              <a:rPr lang="en-US">
                <a:solidFill>
                  <a:srgbClr val="FFFFFF">
                    <a:lumMod val="50000"/>
                  </a:srgbClr>
                </a:solidFill>
              </a:rPr>
              <a:t>Dynamics 365 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93532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50" y="486947"/>
            <a:ext cx="10869930" cy="637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93976" y="3488255"/>
            <a:ext cx="7678751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094367A8-7AEF-4C78-AF93-670FC6582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81367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7" y="1950781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3" y="5857162"/>
            <a:ext cx="3618381" cy="301770"/>
          </a:xfrm>
        </p:spPr>
        <p:txBody>
          <a:bodyPr lIns="0" tIns="0" rIns="0" bIns="0"/>
          <a:lstStyle>
            <a:lvl1pPr marL="0" indent="0">
              <a:lnSpc>
                <a:spcPts val="1175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192" rtl="0" eaLnBrk="1" fontAlgn="auto" latinLnBrk="0" hangingPunct="1">
              <a:lnSpc>
                <a:spcPts val="117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07" indent="0">
              <a:buNone/>
              <a:defRPr/>
            </a:lvl3pPr>
            <a:lvl4pPr marL="672161" indent="0">
              <a:buNone/>
              <a:defRPr/>
            </a:lvl4pPr>
            <a:lvl5pPr marL="896214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3" y="5857162"/>
            <a:ext cx="3607487" cy="297774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5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3" y="1950781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3" y="1950781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5991" y="5670382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4044" y="5670382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9414" y="5670382"/>
            <a:ext cx="3629278" cy="243143"/>
          </a:xfrm>
        </p:spPr>
        <p:txBody>
          <a:bodyPr tIns="0"/>
          <a:lstStyle>
            <a:lvl1pPr>
              <a:defRPr lang="en-US" sz="98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9414" y="5857162"/>
            <a:ext cx="3607487" cy="297774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5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5" name="Footer Placeholder 14">
            <a:extLst>
              <a:ext uri="{FF2B5EF4-FFF2-40B4-BE49-F238E27FC236}">
                <a16:creationId xmlns:a16="http://schemas.microsoft.com/office/drawing/2014/main" id="{0C981775-2AD3-4822-BEA1-B9C42963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60518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6" y="620429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6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6" y="3924853"/>
            <a:ext cx="11306469" cy="54675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0C46E0E1-3C9A-40D4-B021-A6836C88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56506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7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6" y="1845278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3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878A76-48F5-40B8-BC33-2551AA074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170"/>
            <a:ext cx="2266311" cy="5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0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0C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0C8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0C8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da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6" y="1845278"/>
            <a:ext cx="7454644" cy="1473396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3"/>
              </a:spcAft>
              <a:defRPr sz="2549" spc="-49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878A76-48F5-40B8-BC33-2551AA074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49" y="257170"/>
            <a:ext cx="2266311" cy="569191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AFD6FAE-B215-4CF5-A1C7-AE7803BB4E41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54170" y="6451197"/>
            <a:ext cx="4482124" cy="1055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374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8378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8"/>
            <a:ext cx="11653523" cy="2296783"/>
          </a:xfrm>
          <a:prstGeom prst="rect">
            <a:avLst/>
          </a:prstGeom>
        </p:spPr>
        <p:txBody>
          <a:bodyPr/>
          <a:lstStyle>
            <a:lvl1pPr marL="284735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134" indent="-275401">
              <a:buClr>
                <a:schemeClr val="tx1"/>
              </a:buClr>
              <a:buSzPct val="90000"/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869" indent="-28473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923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976" indent="-22405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9139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884836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269654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3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6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93557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86403"/>
            <a:ext cx="11670641" cy="947119"/>
          </a:xfrm>
        </p:spPr>
        <p:txBody>
          <a:bodyPr tIns="146304" bIns="146304"/>
          <a:lstStyle>
            <a:lvl1pPr algn="l" defTabSz="8956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2" b="0" i="0" kern="1200" cap="none" spc="-98" baseline="0" dirty="0">
                <a:ln w="3175">
                  <a:noFill/>
                </a:ln>
                <a:gradFill>
                  <a:gsLst>
                    <a:gs pos="15029">
                      <a:schemeClr val="tx1"/>
                    </a:gs>
                    <a:gs pos="21538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Title of the page</a:t>
            </a:r>
          </a:p>
        </p:txBody>
      </p:sp>
    </p:spTree>
    <p:extLst>
      <p:ext uri="{BB962C8B-B14F-4D97-AF65-F5344CB8AC3E}">
        <p14:creationId xmlns:p14="http://schemas.microsoft.com/office/powerpoint/2010/main" val="4253128841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59" tIns="179259" rIns="179259" bIns="179259" numCol="1" anchor="t" anchorCtr="0" compatLnSpc="1">
            <a:prstTxWarp prst="textNoShape">
              <a:avLst/>
            </a:prstTxWarp>
            <a:spAutoFit/>
          </a:bodyPr>
          <a:lstStyle/>
          <a:p>
            <a:pPr defTabSz="913748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451633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96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with photo and til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-12000"/>
                    </a14:imgEffect>
                  </a14:imgLayer>
                </a14:imgProps>
              </a:ext>
            </a:extLst>
          </a:blip>
          <a:srcRect l="-3623" t="-20802" r="-3788" b="38381"/>
          <a:stretch/>
        </p:blipFill>
        <p:spPr>
          <a:xfrm>
            <a:off x="-438571" y="-2500430"/>
            <a:ext cx="13095598" cy="6698511"/>
          </a:xfrm>
          <a:prstGeom prst="ellipse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6458D7D-1909-4FE5-99AA-53D22F03EA46}"/>
              </a:ext>
            </a:extLst>
          </p:cNvPr>
          <p:cNvSpPr/>
          <p:nvPr/>
        </p:nvSpPr>
        <p:spPr bwMode="auto">
          <a:xfrm>
            <a:off x="-497856" y="-764246"/>
            <a:ext cx="13183136" cy="4971666"/>
          </a:xfrm>
          <a:custGeom>
            <a:avLst/>
            <a:gdLst>
              <a:gd name="connsiteX0" fmla="*/ 730244 w 13399744"/>
              <a:gd name="connsiteY0" fmla="*/ 0 h 5070639"/>
              <a:gd name="connsiteX1" fmla="*/ 12669500 w 13399744"/>
              <a:gd name="connsiteY1" fmla="*/ 0 h 5070639"/>
              <a:gd name="connsiteX2" fmla="*/ 12739064 w 13399744"/>
              <a:gd name="connsiteY2" fmla="*/ 70706 h 5070639"/>
              <a:gd name="connsiteX3" fmla="*/ 13399744 w 13399744"/>
              <a:gd name="connsiteY3" fmla="*/ 1582820 h 5070639"/>
              <a:gd name="connsiteX4" fmla="*/ 6699872 w 13399744"/>
              <a:gd name="connsiteY4" fmla="*/ 5070639 h 5070639"/>
              <a:gd name="connsiteX5" fmla="*/ 0 w 13399744"/>
              <a:gd name="connsiteY5" fmla="*/ 1582820 h 5070639"/>
              <a:gd name="connsiteX6" fmla="*/ 660680 w 13399744"/>
              <a:gd name="connsiteY6" fmla="*/ 70706 h 5070639"/>
              <a:gd name="connsiteX7" fmla="*/ 730244 w 13399744"/>
              <a:gd name="connsiteY7" fmla="*/ 0 h 507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9744" h="5070639">
                <a:moveTo>
                  <a:pt x="730244" y="0"/>
                </a:moveTo>
                <a:lnTo>
                  <a:pt x="12669500" y="0"/>
                </a:lnTo>
                <a:lnTo>
                  <a:pt x="12739064" y="70706"/>
                </a:lnTo>
                <a:cubicBezTo>
                  <a:pt x="13162468" y="528144"/>
                  <a:pt x="13399744" y="1041057"/>
                  <a:pt x="13399744" y="1582820"/>
                </a:cubicBezTo>
                <a:cubicBezTo>
                  <a:pt x="13399744" y="3509089"/>
                  <a:pt x="10400109" y="5070639"/>
                  <a:pt x="6699872" y="5070639"/>
                </a:cubicBezTo>
                <a:cubicBezTo>
                  <a:pt x="2999635" y="5070639"/>
                  <a:pt x="0" y="3509089"/>
                  <a:pt x="0" y="1582820"/>
                </a:cubicBezTo>
                <a:cubicBezTo>
                  <a:pt x="0" y="1041057"/>
                  <a:pt x="237276" y="528144"/>
                  <a:pt x="660680" y="70706"/>
                </a:cubicBezTo>
                <a:lnTo>
                  <a:pt x="730244" y="0"/>
                </a:lnTo>
                <a:close/>
              </a:path>
            </a:pathLst>
          </a:custGeom>
          <a:solidFill>
            <a:srgbClr val="F2F2F2">
              <a:alpha val="65098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4" tIns="143387" rIns="179234" bIns="1433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7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544B65-5628-4101-8A93-1A375782561D}"/>
              </a:ext>
            </a:extLst>
          </p:cNvPr>
          <p:cNvGrpSpPr/>
          <p:nvPr/>
        </p:nvGrpSpPr>
        <p:grpSpPr>
          <a:xfrm>
            <a:off x="-776591" y="-1053760"/>
            <a:ext cx="13771638" cy="3867684"/>
            <a:chOff x="-792163" y="-1074738"/>
            <a:chExt cx="14047788" cy="39446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DAEDDA-8F84-412D-BB15-812FA7F4DD91}"/>
                </a:ext>
              </a:extLst>
            </p:cNvPr>
            <p:cNvSpPr/>
            <p:nvPr/>
          </p:nvSpPr>
          <p:spPr bwMode="auto">
            <a:xfrm>
              <a:off x="-792163" y="-1074738"/>
              <a:ext cx="14047788" cy="1074738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75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680762-D44C-45F4-BF08-8AA920B1CF70}"/>
                </a:ext>
              </a:extLst>
            </p:cNvPr>
            <p:cNvSpPr/>
            <p:nvPr/>
          </p:nvSpPr>
          <p:spPr bwMode="auto">
            <a:xfrm>
              <a:off x="-792163" y="-312738"/>
              <a:ext cx="792163" cy="3182680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75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282885-27E1-4048-BEA8-0B908ADD50C8}"/>
                </a:ext>
              </a:extLst>
            </p:cNvPr>
            <p:cNvSpPr/>
            <p:nvPr/>
          </p:nvSpPr>
          <p:spPr bwMode="auto">
            <a:xfrm>
              <a:off x="12463462" y="-312738"/>
              <a:ext cx="792163" cy="3182680"/>
            </a:xfrm>
            <a:prstGeom prst="rect">
              <a:avLst/>
            </a:prstGeom>
            <a:solidFill>
              <a:srgbClr val="E6E6E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75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94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B26-4929-4DF6-88F4-86BD30B0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096124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3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6276530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6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612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39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117703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ser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5" b="18335"/>
          <a:stretch>
            <a:fillRect/>
          </a:stretch>
        </p:blipFill>
        <p:spPr>
          <a:xfrm>
            <a:off x="1" y="1"/>
            <a:ext cx="12192000" cy="2990334"/>
          </a:xfrm>
          <a:prstGeom prst="rect">
            <a:avLst/>
          </a:prstGeom>
        </p:spPr>
      </p:pic>
      <p:sp>
        <p:nvSpPr>
          <p:cNvPr id="20" name="Picture Placeholder 144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12192000" cy="2990334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5688836"/>
            <a:ext cx="12192000" cy="116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02681" y="3404879"/>
            <a:ext cx="3709102" cy="206529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199" b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Customer Name and headline</a:t>
            </a:r>
          </a:p>
        </p:txBody>
      </p:sp>
      <p:sp>
        <p:nvSpPr>
          <p:cNvPr id="22" name="Text Placeholder 132"/>
          <p:cNvSpPr>
            <a:spLocks noGrp="1"/>
          </p:cNvSpPr>
          <p:nvPr>
            <p:ph type="body" sz="quarter" idx="11" hasCustomPrompt="1"/>
          </p:nvPr>
        </p:nvSpPr>
        <p:spPr>
          <a:xfrm>
            <a:off x="4341093" y="3404878"/>
            <a:ext cx="7234611" cy="20652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799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/>
            </a:lvl2pPr>
          </a:lstStyle>
          <a:p>
            <a:pPr lvl="0"/>
            <a:r>
              <a:rPr lang="en-US"/>
              <a:t>Summary: what was the business opportunity, how did Dynamic 365 (+additional products) solve the problem, proof point / ROI realized?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729072" y="5937283"/>
            <a:ext cx="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144"/>
          <p:cNvSpPr>
            <a:spLocks noGrp="1"/>
          </p:cNvSpPr>
          <p:nvPr>
            <p:ph type="pic" sz="quarter" idx="36" hasCustomPrompt="1"/>
          </p:nvPr>
        </p:nvSpPr>
        <p:spPr>
          <a:xfrm>
            <a:off x="205003" y="5816488"/>
            <a:ext cx="1247050" cy="83437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rgbClr val="7030A0"/>
                </a:solidFill>
              </a:defRPr>
            </a:lvl1pPr>
          </a:lstStyle>
          <a:p>
            <a:r>
              <a:rPr lang="en-US"/>
              <a:t>Drag logo here</a:t>
            </a:r>
          </a:p>
        </p:txBody>
      </p:sp>
      <p:sp>
        <p:nvSpPr>
          <p:cNvPr id="37" name="Text Placeholder 136"/>
          <p:cNvSpPr>
            <a:spLocks noGrp="1"/>
          </p:cNvSpPr>
          <p:nvPr>
            <p:ph type="body" sz="quarter" idx="31"/>
          </p:nvPr>
        </p:nvSpPr>
        <p:spPr>
          <a:xfrm>
            <a:off x="6920917" y="6069929"/>
            <a:ext cx="805425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396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6984" indent="0">
              <a:buNone/>
              <a:defRPr sz="800"/>
            </a:lvl2pPr>
            <a:lvl3pPr marL="913968" indent="0">
              <a:buNone/>
              <a:defRPr sz="800"/>
            </a:lvl3pPr>
            <a:lvl4pPr marL="1370952" indent="0">
              <a:buNone/>
              <a:defRPr sz="800"/>
            </a:lvl4pPr>
            <a:lvl5pPr marL="1827937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36"/>
          <p:cNvSpPr>
            <a:spLocks noGrp="1"/>
          </p:cNvSpPr>
          <p:nvPr>
            <p:ph type="body" sz="quarter" idx="32"/>
          </p:nvPr>
        </p:nvSpPr>
        <p:spPr>
          <a:xfrm>
            <a:off x="5760905" y="6069929"/>
            <a:ext cx="87981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396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6984" indent="0">
              <a:buNone/>
              <a:defRPr sz="800"/>
            </a:lvl2pPr>
            <a:lvl3pPr marL="913968" indent="0">
              <a:buNone/>
              <a:defRPr sz="800"/>
            </a:lvl3pPr>
            <a:lvl4pPr marL="1370952" indent="0">
              <a:buNone/>
              <a:defRPr sz="800"/>
            </a:lvl4pPr>
            <a:lvl5pPr marL="1827937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6"/>
          <p:cNvSpPr>
            <a:spLocks noGrp="1"/>
          </p:cNvSpPr>
          <p:nvPr>
            <p:ph type="body" sz="quarter" idx="33"/>
          </p:nvPr>
        </p:nvSpPr>
        <p:spPr>
          <a:xfrm>
            <a:off x="4170044" y="6104029"/>
            <a:ext cx="98864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396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6984" indent="0">
              <a:buNone/>
              <a:defRPr sz="800"/>
            </a:lvl2pPr>
            <a:lvl3pPr marL="913968" indent="0">
              <a:buNone/>
              <a:defRPr sz="800"/>
            </a:lvl3pPr>
            <a:lvl4pPr marL="1370952" indent="0">
              <a:buNone/>
              <a:defRPr sz="800"/>
            </a:lvl4pPr>
            <a:lvl5pPr marL="1827937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6"/>
          <p:cNvSpPr>
            <a:spLocks noGrp="1"/>
          </p:cNvSpPr>
          <p:nvPr>
            <p:ph type="body" sz="quarter" idx="34"/>
          </p:nvPr>
        </p:nvSpPr>
        <p:spPr>
          <a:xfrm>
            <a:off x="2078793" y="6115096"/>
            <a:ext cx="1498693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396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6984" indent="0">
              <a:buNone/>
              <a:defRPr sz="800"/>
            </a:lvl2pPr>
            <a:lvl3pPr marL="913968" indent="0">
              <a:buNone/>
              <a:defRPr sz="800"/>
            </a:lvl3pPr>
            <a:lvl4pPr marL="1370952" indent="0">
              <a:buNone/>
              <a:defRPr sz="800"/>
            </a:lvl4pPr>
            <a:lvl5pPr marL="1827937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6462" y="5854681"/>
            <a:ext cx="14875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Products and Services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175537" y="5846004"/>
            <a:ext cx="12470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Organization Size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5765585" y="5846004"/>
            <a:ext cx="9886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Industry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6941574" y="5846004"/>
            <a:ext cx="9886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Country</a:t>
            </a:r>
          </a:p>
        </p:txBody>
      </p:sp>
    </p:spTree>
    <p:extLst>
      <p:ext uri="{BB962C8B-B14F-4D97-AF65-F5344CB8AC3E}">
        <p14:creationId xmlns:p14="http://schemas.microsoft.com/office/powerpoint/2010/main" val="266051749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ser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5" b="18335"/>
          <a:stretch>
            <a:fillRect/>
          </a:stretch>
        </p:blipFill>
        <p:spPr>
          <a:xfrm>
            <a:off x="0" y="0"/>
            <a:ext cx="12192000" cy="2990334"/>
          </a:xfrm>
          <a:prstGeom prst="rect">
            <a:avLst/>
          </a:prstGeom>
        </p:spPr>
      </p:pic>
      <p:sp>
        <p:nvSpPr>
          <p:cNvPr id="20" name="Picture Placeholder 144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1"/>
            <a:ext cx="12192000" cy="2990334"/>
          </a:xfrm>
          <a:prstGeom prst="rect">
            <a:avLst/>
          </a:prstGeom>
          <a:solidFill>
            <a:srgbClr val="0070C0"/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688836"/>
            <a:ext cx="12192000" cy="116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02681" y="3404879"/>
            <a:ext cx="3709102" cy="206529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Customer Name and headline</a:t>
            </a:r>
          </a:p>
        </p:txBody>
      </p:sp>
      <p:sp>
        <p:nvSpPr>
          <p:cNvPr id="22" name="Text Placeholder 132"/>
          <p:cNvSpPr>
            <a:spLocks noGrp="1"/>
          </p:cNvSpPr>
          <p:nvPr>
            <p:ph type="body" sz="quarter" idx="11" hasCustomPrompt="1"/>
          </p:nvPr>
        </p:nvSpPr>
        <p:spPr>
          <a:xfrm>
            <a:off x="4341091" y="3404878"/>
            <a:ext cx="7234611" cy="20652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800"/>
              </a:lnSpc>
              <a:buFont typeface="Arial" panose="020B0604020202020204" pitchFamily="34" charset="0"/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200"/>
            </a:lvl2pPr>
          </a:lstStyle>
          <a:p>
            <a:pPr lvl="0"/>
            <a:r>
              <a:rPr lang="en-US"/>
              <a:t>Summary: what was the business opportunity, how did Dynamic 365 (+additional products) solve the problem, proof point / ROI realized?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729072" y="5937283"/>
            <a:ext cx="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144"/>
          <p:cNvSpPr>
            <a:spLocks noGrp="1"/>
          </p:cNvSpPr>
          <p:nvPr>
            <p:ph type="pic" sz="quarter" idx="36" hasCustomPrompt="1"/>
          </p:nvPr>
        </p:nvSpPr>
        <p:spPr>
          <a:xfrm>
            <a:off x="205003" y="5816488"/>
            <a:ext cx="1247050" cy="83437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rgbClr val="7030A0"/>
                </a:solidFill>
              </a:defRPr>
            </a:lvl1pPr>
          </a:lstStyle>
          <a:p>
            <a:r>
              <a:rPr lang="en-US"/>
              <a:t>Drag logo here</a:t>
            </a:r>
          </a:p>
        </p:txBody>
      </p:sp>
      <p:sp>
        <p:nvSpPr>
          <p:cNvPr id="37" name="Text Placeholder 136"/>
          <p:cNvSpPr>
            <a:spLocks noGrp="1"/>
          </p:cNvSpPr>
          <p:nvPr>
            <p:ph type="body" sz="quarter" idx="31"/>
          </p:nvPr>
        </p:nvSpPr>
        <p:spPr>
          <a:xfrm>
            <a:off x="6920917" y="6069928"/>
            <a:ext cx="805425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12" indent="0">
              <a:buNone/>
              <a:defRPr sz="800"/>
            </a:lvl2pPr>
            <a:lvl3pPr marL="914225" indent="0">
              <a:buNone/>
              <a:defRPr sz="800"/>
            </a:lvl3pPr>
            <a:lvl4pPr marL="1371337" indent="0">
              <a:buNone/>
              <a:defRPr sz="800"/>
            </a:lvl4pPr>
            <a:lvl5pPr marL="182844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36"/>
          <p:cNvSpPr>
            <a:spLocks noGrp="1"/>
          </p:cNvSpPr>
          <p:nvPr>
            <p:ph type="body" sz="quarter" idx="32"/>
          </p:nvPr>
        </p:nvSpPr>
        <p:spPr>
          <a:xfrm>
            <a:off x="5760904" y="6069928"/>
            <a:ext cx="87981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12" indent="0">
              <a:buNone/>
              <a:defRPr sz="800"/>
            </a:lvl2pPr>
            <a:lvl3pPr marL="914225" indent="0">
              <a:buNone/>
              <a:defRPr sz="800"/>
            </a:lvl3pPr>
            <a:lvl4pPr marL="1371337" indent="0">
              <a:buNone/>
              <a:defRPr sz="800"/>
            </a:lvl4pPr>
            <a:lvl5pPr marL="182844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6"/>
          <p:cNvSpPr>
            <a:spLocks noGrp="1"/>
          </p:cNvSpPr>
          <p:nvPr>
            <p:ph type="body" sz="quarter" idx="33"/>
          </p:nvPr>
        </p:nvSpPr>
        <p:spPr>
          <a:xfrm>
            <a:off x="4170044" y="6104028"/>
            <a:ext cx="98864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12" indent="0">
              <a:buNone/>
              <a:defRPr sz="800"/>
            </a:lvl2pPr>
            <a:lvl3pPr marL="914225" indent="0">
              <a:buNone/>
              <a:defRPr sz="800"/>
            </a:lvl3pPr>
            <a:lvl4pPr marL="1371337" indent="0">
              <a:buNone/>
              <a:defRPr sz="800"/>
            </a:lvl4pPr>
            <a:lvl5pPr marL="182844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6"/>
          <p:cNvSpPr>
            <a:spLocks noGrp="1"/>
          </p:cNvSpPr>
          <p:nvPr>
            <p:ph type="body" sz="quarter" idx="34"/>
          </p:nvPr>
        </p:nvSpPr>
        <p:spPr>
          <a:xfrm>
            <a:off x="2078793" y="6115095"/>
            <a:ext cx="1498693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12" indent="0">
              <a:buNone/>
              <a:defRPr sz="800"/>
            </a:lvl2pPr>
            <a:lvl3pPr marL="914225" indent="0">
              <a:buNone/>
              <a:defRPr sz="800"/>
            </a:lvl3pPr>
            <a:lvl4pPr marL="1371337" indent="0">
              <a:buNone/>
              <a:defRPr sz="800"/>
            </a:lvl4pPr>
            <a:lvl5pPr marL="182844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6462" y="5854681"/>
            <a:ext cx="148754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Products and Services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4175537" y="5846004"/>
            <a:ext cx="124704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Organization Size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5765586" y="5846004"/>
            <a:ext cx="9886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Industry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6941573" y="5846004"/>
            <a:ext cx="9886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Country</a:t>
            </a:r>
          </a:p>
        </p:txBody>
      </p:sp>
      <p:sp>
        <p:nvSpPr>
          <p:cNvPr id="50" name="Text Placeholder 136"/>
          <p:cNvSpPr>
            <a:spLocks noGrp="1"/>
          </p:cNvSpPr>
          <p:nvPr>
            <p:ph type="body" sz="quarter" idx="37"/>
          </p:nvPr>
        </p:nvSpPr>
        <p:spPr>
          <a:xfrm>
            <a:off x="8144518" y="6069928"/>
            <a:ext cx="98864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12" indent="0">
              <a:buNone/>
              <a:defRPr sz="800"/>
            </a:lvl2pPr>
            <a:lvl3pPr marL="914225" indent="0">
              <a:buNone/>
              <a:defRPr sz="800"/>
            </a:lvl3pPr>
            <a:lvl4pPr marL="1371337" indent="0">
              <a:buNone/>
              <a:defRPr sz="800"/>
            </a:lvl4pPr>
            <a:lvl5pPr marL="1828449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8144518" y="5842776"/>
            <a:ext cx="98864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503125034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ser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076" y="-4977"/>
            <a:ext cx="6273925" cy="5684621"/>
          </a:xfrm>
          <a:prstGeom prst="rect">
            <a:avLst/>
          </a:prstGeom>
        </p:spPr>
      </p:pic>
      <p:sp>
        <p:nvSpPr>
          <p:cNvPr id="20" name="Picture Placeholder 144"/>
          <p:cNvSpPr>
            <a:spLocks noGrp="1"/>
          </p:cNvSpPr>
          <p:nvPr>
            <p:ph type="pic" sz="quarter" idx="20" hasCustomPrompt="1"/>
          </p:nvPr>
        </p:nvSpPr>
        <p:spPr>
          <a:xfrm>
            <a:off x="5918076" y="1"/>
            <a:ext cx="6273925" cy="568462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613787" y="851201"/>
            <a:ext cx="4699724" cy="1043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32"/>
          <p:cNvSpPr>
            <a:spLocks noGrp="1"/>
          </p:cNvSpPr>
          <p:nvPr>
            <p:ph type="body" sz="quarter" idx="11"/>
          </p:nvPr>
        </p:nvSpPr>
        <p:spPr>
          <a:xfrm>
            <a:off x="622300" y="1930399"/>
            <a:ext cx="4724400" cy="33829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800"/>
              </a:lnSpc>
              <a:buNone/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13962495" y="10026651"/>
            <a:ext cx="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0" y="5689600"/>
            <a:ext cx="12192000" cy="116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136"/>
          <p:cNvSpPr>
            <a:spLocks noGrp="1"/>
          </p:cNvSpPr>
          <p:nvPr>
            <p:ph type="body" sz="quarter" idx="35"/>
          </p:nvPr>
        </p:nvSpPr>
        <p:spPr>
          <a:xfrm>
            <a:off x="10933315" y="6301906"/>
            <a:ext cx="840508" cy="3829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ctr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10523604" y="5930901"/>
            <a:ext cx="0" cy="635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44"/>
          <p:cNvSpPr>
            <a:spLocks noGrp="1"/>
          </p:cNvSpPr>
          <p:nvPr>
            <p:ph type="pic" sz="quarter" idx="36" hasCustomPrompt="1"/>
          </p:nvPr>
        </p:nvSpPr>
        <p:spPr>
          <a:xfrm>
            <a:off x="202499" y="5884716"/>
            <a:ext cx="2064635" cy="8343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rgbClr val="7030A0"/>
                </a:solidFill>
              </a:defRPr>
            </a:lvl1pPr>
          </a:lstStyle>
          <a:p>
            <a:r>
              <a:rPr lang="en-US"/>
              <a:t>Drag logo here</a:t>
            </a:r>
          </a:p>
        </p:txBody>
      </p:sp>
      <p:sp>
        <p:nvSpPr>
          <p:cNvPr id="55" name="Text Placeholder 136"/>
          <p:cNvSpPr>
            <a:spLocks noGrp="1"/>
          </p:cNvSpPr>
          <p:nvPr>
            <p:ph type="body" sz="quarter" idx="31"/>
          </p:nvPr>
        </p:nvSpPr>
        <p:spPr>
          <a:xfrm>
            <a:off x="6986394" y="6181251"/>
            <a:ext cx="805425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36"/>
          <p:cNvSpPr>
            <a:spLocks noGrp="1"/>
          </p:cNvSpPr>
          <p:nvPr>
            <p:ph type="body" sz="quarter" idx="32"/>
          </p:nvPr>
        </p:nvSpPr>
        <p:spPr>
          <a:xfrm>
            <a:off x="5846350" y="6177834"/>
            <a:ext cx="87981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36"/>
          <p:cNvSpPr>
            <a:spLocks noGrp="1"/>
          </p:cNvSpPr>
          <p:nvPr>
            <p:ph type="body" sz="quarter" idx="33"/>
          </p:nvPr>
        </p:nvSpPr>
        <p:spPr>
          <a:xfrm>
            <a:off x="4324979" y="6181251"/>
            <a:ext cx="988642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36"/>
          <p:cNvSpPr>
            <a:spLocks noGrp="1"/>
          </p:cNvSpPr>
          <p:nvPr>
            <p:ph type="body" sz="quarter" idx="34"/>
          </p:nvPr>
        </p:nvSpPr>
        <p:spPr>
          <a:xfrm>
            <a:off x="2508042" y="6181251"/>
            <a:ext cx="1498693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3197995" y="5916410"/>
            <a:ext cx="1487549" cy="15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Products and Services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0737" y="5922949"/>
            <a:ext cx="1247049" cy="15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Organization Size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7068968" y="5914231"/>
            <a:ext cx="988642" cy="15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Industry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255039" y="5914999"/>
            <a:ext cx="988642" cy="15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Country</a:t>
            </a:r>
          </a:p>
        </p:txBody>
      </p:sp>
      <p:sp>
        <p:nvSpPr>
          <p:cNvPr id="65" name="Text Placeholder 136"/>
          <p:cNvSpPr>
            <a:spLocks noGrp="1"/>
          </p:cNvSpPr>
          <p:nvPr>
            <p:ph type="body" sz="quarter" idx="37"/>
          </p:nvPr>
        </p:nvSpPr>
        <p:spPr>
          <a:xfrm>
            <a:off x="8109288" y="6184048"/>
            <a:ext cx="805425" cy="4639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  <a:lvl2pPr marL="457103" indent="0">
              <a:buNone/>
              <a:defRPr sz="800"/>
            </a:lvl2pPr>
            <a:lvl3pPr marL="914206" indent="0">
              <a:buNone/>
              <a:defRPr sz="800"/>
            </a:lvl3pPr>
            <a:lvl4pPr marL="1371309" indent="0">
              <a:buNone/>
              <a:defRPr sz="800"/>
            </a:lvl4pPr>
            <a:lvl5pPr marL="1828413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9413440" y="5917794"/>
            <a:ext cx="988642" cy="153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>
                    <a:lumMod val="50000"/>
                  </a:schemeClr>
                </a:solidFill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9444275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770406"/>
      </p:ext>
    </p:extLst>
  </p:cSld>
  <p:clrMapOvr>
    <a:masterClrMapping/>
  </p:clrMapOvr>
  <p:transition>
    <p:fade thruBlk="1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41652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CC128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/>
            </a:lvl1pPr>
            <a:lvl2pPr>
              <a:buClr>
                <a:srgbClr val="CC1280"/>
              </a:buClr>
              <a:defRPr sz="2000"/>
            </a:lvl2pPr>
            <a:lvl3pPr>
              <a:buClr>
                <a:srgbClr val="CC1280"/>
              </a:buClr>
              <a:defRPr sz="1800"/>
            </a:lvl3pPr>
            <a:lvl4pPr>
              <a:buClr>
                <a:srgbClr val="CC1280"/>
              </a:buClr>
              <a:defRPr sz="1600"/>
            </a:lvl4pPr>
            <a:lvl5pPr>
              <a:buClr>
                <a:srgbClr val="CC128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/>
            </a:lvl1pPr>
            <a:lvl2pPr>
              <a:buClr>
                <a:srgbClr val="CC1280"/>
              </a:buClr>
              <a:defRPr sz="2000"/>
            </a:lvl2pPr>
            <a:lvl3pPr>
              <a:buClr>
                <a:srgbClr val="CC1280"/>
              </a:buClr>
              <a:defRPr sz="1800"/>
            </a:lvl3pPr>
            <a:lvl4pPr>
              <a:buClr>
                <a:srgbClr val="CC1280"/>
              </a:buClr>
              <a:defRPr sz="1600"/>
            </a:lvl4pPr>
            <a:lvl5pPr>
              <a:buClr>
                <a:srgbClr val="CC128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/>
            </a:lvl1pPr>
            <a:lvl2pPr>
              <a:buClr>
                <a:srgbClr val="CC1280"/>
              </a:buClr>
              <a:defRPr sz="2800"/>
            </a:lvl2pPr>
            <a:lvl3pPr>
              <a:buClr>
                <a:srgbClr val="CC1280"/>
              </a:buClr>
              <a:defRPr sz="2400"/>
            </a:lvl3pPr>
            <a:lvl4pPr>
              <a:buClr>
                <a:srgbClr val="CC1280"/>
              </a:buClr>
              <a:defRPr sz="2000"/>
            </a:lvl4pPr>
            <a:lvl5pPr>
              <a:buClr>
                <a:srgbClr val="CC128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CC128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59AF35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9AF35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9AF35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59AF35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59AF35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B05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wo Content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/>
            </a:lvl1pPr>
            <a:lvl2pPr>
              <a:buClr>
                <a:srgbClr val="00B050"/>
              </a:buClr>
              <a:defRPr sz="2000"/>
            </a:lvl2pPr>
            <a:lvl3pPr>
              <a:buClr>
                <a:srgbClr val="00B050"/>
              </a:buClr>
              <a:defRPr sz="1800"/>
            </a:lvl3pPr>
            <a:lvl4pPr>
              <a:buClr>
                <a:srgbClr val="00B050"/>
              </a:buClr>
              <a:defRPr sz="1600"/>
            </a:lvl4pPr>
            <a:lvl5pPr>
              <a:buClr>
                <a:srgbClr val="00B05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/>
            </a:lvl1pPr>
            <a:lvl2pPr>
              <a:buClr>
                <a:srgbClr val="00B050"/>
              </a:buClr>
              <a:defRPr sz="2000"/>
            </a:lvl2pPr>
            <a:lvl3pPr>
              <a:buClr>
                <a:srgbClr val="00B050"/>
              </a:buClr>
              <a:defRPr sz="1800"/>
            </a:lvl3pPr>
            <a:lvl4pPr>
              <a:buClr>
                <a:srgbClr val="00B050"/>
              </a:buClr>
              <a:defRPr sz="1600"/>
            </a:lvl4pPr>
            <a:lvl5pPr>
              <a:buClr>
                <a:srgbClr val="00B05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B0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9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0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wo Content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Comparis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FF0000"/>
              </a:buClr>
              <a:defRPr sz="2000"/>
            </a:lvl2pPr>
            <a:lvl3pPr>
              <a:buClr>
                <a:srgbClr val="FF0000"/>
              </a:buClr>
              <a:defRPr sz="1800"/>
            </a:lvl3pPr>
            <a:lvl4pPr>
              <a:buClr>
                <a:srgbClr val="FF0000"/>
              </a:buClr>
              <a:defRPr sz="1600"/>
            </a:lvl4pPr>
            <a:lvl5pPr>
              <a:buClr>
                <a:srgbClr val="FF00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FF0000"/>
              </a:buClr>
              <a:defRPr sz="2000"/>
            </a:lvl2pPr>
            <a:lvl3pPr>
              <a:buClr>
                <a:srgbClr val="FF0000"/>
              </a:buClr>
              <a:defRPr sz="1800"/>
            </a:lvl3pPr>
            <a:lvl4pPr>
              <a:buClr>
                <a:srgbClr val="FF0000"/>
              </a:buClr>
              <a:defRPr sz="1600"/>
            </a:lvl4pPr>
            <a:lvl5pPr>
              <a:buClr>
                <a:srgbClr val="FF00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1_Content with Capti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/>
            </a:lvl1pPr>
            <a:lvl2pPr>
              <a:buClr>
                <a:srgbClr val="FF0000"/>
              </a:buClr>
              <a:defRPr sz="2800"/>
            </a:lvl2pPr>
            <a:lvl3pPr>
              <a:buClr>
                <a:srgbClr val="FF0000"/>
              </a:buClr>
              <a:defRPr sz="2400"/>
            </a:lvl3pPr>
            <a:lvl4pPr>
              <a:buClr>
                <a:srgbClr val="FF0000"/>
              </a:buClr>
              <a:defRPr sz="2000"/>
            </a:lvl4pPr>
            <a:lvl5pPr>
              <a:buClr>
                <a:srgbClr val="FF000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1_Picture with Capti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39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37.xml"/><Relationship Id="rId34" Type="http://schemas.openxmlformats.org/officeDocument/2006/relationships/slideLayout" Target="../slideLayouts/slideLayout250.xml"/><Relationship Id="rId42" Type="http://schemas.openxmlformats.org/officeDocument/2006/relationships/image" Target="../media/image31.png"/><Relationship Id="rId7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248.xml"/><Relationship Id="rId37" Type="http://schemas.openxmlformats.org/officeDocument/2006/relationships/slideLayout" Target="../slideLayouts/slideLayout253.xml"/><Relationship Id="rId40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36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46.xml"/><Relationship Id="rId35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33" Type="http://schemas.openxmlformats.org/officeDocument/2006/relationships/slideLayout" Target="../slideLayouts/slideLayout249.xml"/><Relationship Id="rId38" Type="http://schemas.openxmlformats.org/officeDocument/2006/relationships/slideLayout" Target="../slideLayouts/slideLayout2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0C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80C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5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6" r:id="rId9"/>
    <p:sldLayoutId id="214748365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50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67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753" r:id="rId58"/>
    <p:sldLayoutId id="2147483754" r:id="rId59"/>
    <p:sldLayoutId id="2147483755" r:id="rId60"/>
    <p:sldLayoutId id="2147483756" r:id="rId61"/>
    <p:sldLayoutId id="2147483757" r:id="rId62"/>
    <p:sldLayoutId id="2147483758" r:id="rId63"/>
    <p:sldLayoutId id="2147483759" r:id="rId64"/>
    <p:sldLayoutId id="2147483760" r:id="rId65"/>
    <p:sldLayoutId id="2147483761" r:id="rId66"/>
    <p:sldLayoutId id="2147483762" r:id="rId67"/>
    <p:sldLayoutId id="2147483763" r:id="rId68"/>
    <p:sldLayoutId id="2147483764" r:id="rId69"/>
    <p:sldLayoutId id="2147483765" r:id="rId70"/>
    <p:sldLayoutId id="2147483766" r:id="rId71"/>
    <p:sldLayoutId id="2147483767" r:id="rId72"/>
    <p:sldLayoutId id="2147483768" r:id="rId73"/>
    <p:sldLayoutId id="2147483769" r:id="rId74"/>
    <p:sldLayoutId id="2147483770" r:id="rId75"/>
    <p:sldLayoutId id="2147483771" r:id="rId76"/>
    <p:sldLayoutId id="2147483772" r:id="rId77"/>
    <p:sldLayoutId id="2147483773" r:id="rId78"/>
    <p:sldLayoutId id="2147483774" r:id="rId79"/>
    <p:sldLayoutId id="2147483775" r:id="rId80"/>
    <p:sldLayoutId id="2147483776" r:id="rId81"/>
    <p:sldLayoutId id="2147483777" r:id="rId82"/>
    <p:sldLayoutId id="2147483778" r:id="rId83"/>
    <p:sldLayoutId id="2147483779" r:id="rId84"/>
    <p:sldLayoutId id="2147483780" r:id="rId85"/>
    <p:sldLayoutId id="2147483781" r:id="rId86"/>
    <p:sldLayoutId id="2147483782" r:id="rId87"/>
    <p:sldLayoutId id="2147483783" r:id="rId88"/>
    <p:sldLayoutId id="2147483784" r:id="rId89"/>
    <p:sldLayoutId id="2147483785" r:id="rId90"/>
    <p:sldLayoutId id="2147483786" r:id="rId91"/>
    <p:sldLayoutId id="2147483787" r:id="rId92"/>
    <p:sldLayoutId id="2147483788" r:id="rId93"/>
    <p:sldLayoutId id="2147483789" r:id="rId94"/>
    <p:sldLayoutId id="2147483790" r:id="rId95"/>
    <p:sldLayoutId id="2147483791" r:id="rId96"/>
    <p:sldLayoutId id="2147483678" r:id="rId97"/>
    <p:sldLayoutId id="2147483793" r:id="rId98"/>
    <p:sldLayoutId id="2147483687" r:id="rId99"/>
    <p:sldLayoutId id="2147483795" r:id="rId100"/>
    <p:sldLayoutId id="2147483796" r:id="rId101"/>
    <p:sldLayoutId id="2147483797" r:id="rId102"/>
    <p:sldLayoutId id="2147483798" r:id="rId103"/>
    <p:sldLayoutId id="2147483799" r:id="rId104"/>
    <p:sldLayoutId id="2147483800" r:id="rId105"/>
    <p:sldLayoutId id="2147483801" r:id="rId106"/>
    <p:sldLayoutId id="2147483802" r:id="rId107"/>
    <p:sldLayoutId id="2147483803" r:id="rId108"/>
    <p:sldLayoutId id="2147483804" r:id="rId109"/>
    <p:sldLayoutId id="2147483805" r:id="rId110"/>
    <p:sldLayoutId id="2147483806" r:id="rId111"/>
    <p:sldLayoutId id="2147483807" r:id="rId112"/>
    <p:sldLayoutId id="2147483808" r:id="rId113"/>
    <p:sldLayoutId id="2147483809" r:id="rId114"/>
    <p:sldLayoutId id="2147483810" r:id="rId115"/>
    <p:sldLayoutId id="2147483811" r:id="rId116"/>
    <p:sldLayoutId id="2147483812" r:id="rId117"/>
    <p:sldLayoutId id="2147483813" r:id="rId118"/>
    <p:sldLayoutId id="2147483814" r:id="rId119"/>
    <p:sldLayoutId id="2147483815" r:id="rId120"/>
    <p:sldLayoutId id="2147483816" r:id="rId121"/>
    <p:sldLayoutId id="2147483817" r:id="rId122"/>
    <p:sldLayoutId id="2147483818" r:id="rId123"/>
    <p:sldLayoutId id="2147483819" r:id="rId124"/>
    <p:sldLayoutId id="2147483820" r:id="rId125"/>
    <p:sldLayoutId id="2147483821" r:id="rId126"/>
    <p:sldLayoutId id="2147483822" r:id="rId127"/>
    <p:sldLayoutId id="2147483823" r:id="rId128"/>
    <p:sldLayoutId id="2147483824" r:id="rId129"/>
    <p:sldLayoutId id="2147483825" r:id="rId130"/>
    <p:sldLayoutId id="2147483826" r:id="rId131"/>
    <p:sldLayoutId id="2147483827" r:id="rId132"/>
    <p:sldLayoutId id="2147483828" r:id="rId133"/>
    <p:sldLayoutId id="2147483829" r:id="rId134"/>
    <p:sldLayoutId id="2147483830" r:id="rId135"/>
    <p:sldLayoutId id="2147483831" r:id="rId136"/>
    <p:sldLayoutId id="2147483832" r:id="rId137"/>
    <p:sldLayoutId id="2147483833" r:id="rId138"/>
    <p:sldLayoutId id="2147483834" r:id="rId139"/>
    <p:sldLayoutId id="2147483835" r:id="rId140"/>
    <p:sldLayoutId id="2147483836" r:id="rId141"/>
    <p:sldLayoutId id="2147483837" r:id="rId142"/>
    <p:sldLayoutId id="2147483838" r:id="rId143"/>
    <p:sldLayoutId id="2147483839" r:id="rId144"/>
    <p:sldLayoutId id="2147483864" r:id="rId145"/>
    <p:sldLayoutId id="2147483865" r:id="rId146"/>
    <p:sldLayoutId id="2147483866" r:id="rId147"/>
    <p:sldLayoutId id="2147483867" r:id="rId148"/>
    <p:sldLayoutId id="2147483868" r:id="rId149"/>
    <p:sldLayoutId id="2147483869" r:id="rId150"/>
    <p:sldLayoutId id="2147483870" r:id="rId151"/>
    <p:sldLayoutId id="2147483871" r:id="rId152"/>
    <p:sldLayoutId id="2147483872" r:id="rId153"/>
    <p:sldLayoutId id="2147483873" r:id="rId154"/>
    <p:sldLayoutId id="2147483874" r:id="rId155"/>
    <p:sldLayoutId id="2147483875" r:id="rId156"/>
    <p:sldLayoutId id="2147483876" r:id="rId157"/>
    <p:sldLayoutId id="2147483877" r:id="rId158"/>
    <p:sldLayoutId id="2147483878" r:id="rId159"/>
    <p:sldLayoutId id="2147483879" r:id="rId160"/>
    <p:sldLayoutId id="2147483880" r:id="rId161"/>
    <p:sldLayoutId id="2147483881" r:id="rId162"/>
    <p:sldLayoutId id="2147483882" r:id="rId163"/>
    <p:sldLayoutId id="2147483883" r:id="rId164"/>
    <p:sldLayoutId id="2147483884" r:id="rId165"/>
    <p:sldLayoutId id="2147483885" r:id="rId166"/>
    <p:sldLayoutId id="2147483886" r:id="rId167"/>
    <p:sldLayoutId id="2147483887" r:id="rId168"/>
    <p:sldLayoutId id="2147483888" r:id="rId169"/>
    <p:sldLayoutId id="2147483889" r:id="rId170"/>
    <p:sldLayoutId id="2147483890" r:id="rId171"/>
    <p:sldLayoutId id="2147483891" r:id="rId172"/>
    <p:sldLayoutId id="2147483892" r:id="rId173"/>
    <p:sldLayoutId id="2147483893" r:id="rId174"/>
    <p:sldLayoutId id="2147483894" r:id="rId175"/>
    <p:sldLayoutId id="2147483895" r:id="rId176"/>
    <p:sldLayoutId id="2147483896" r:id="rId177"/>
    <p:sldLayoutId id="2147483897" r:id="rId178"/>
    <p:sldLayoutId id="2147483898" r:id="rId179"/>
    <p:sldLayoutId id="2147483899" r:id="rId180"/>
    <p:sldLayoutId id="2147483900" r:id="rId181"/>
    <p:sldLayoutId id="2147483901" r:id="rId182"/>
    <p:sldLayoutId id="2147483902" r:id="rId183"/>
    <p:sldLayoutId id="2147483903" r:id="rId184"/>
    <p:sldLayoutId id="2147483904" r:id="rId185"/>
    <p:sldLayoutId id="2147483905" r:id="rId186"/>
    <p:sldLayoutId id="2147483906" r:id="rId187"/>
    <p:sldLayoutId id="2147483907" r:id="rId188"/>
    <p:sldLayoutId id="2147483908" r:id="rId189"/>
    <p:sldLayoutId id="2147483909" r:id="rId190"/>
    <p:sldLayoutId id="2147483910" r:id="rId191"/>
    <p:sldLayoutId id="2147483911" r:id="rId192"/>
    <p:sldLayoutId id="2147483912" r:id="rId193"/>
    <p:sldLayoutId id="2147483913" r:id="rId194"/>
    <p:sldLayoutId id="2147483914" r:id="rId195"/>
    <p:sldLayoutId id="2147483915" r:id="rId196"/>
    <p:sldLayoutId id="2147483916" r:id="rId197"/>
    <p:sldLayoutId id="2147483917" r:id="rId198"/>
    <p:sldLayoutId id="2147483918" r:id="rId199"/>
    <p:sldLayoutId id="2147483919" r:id="rId200"/>
    <p:sldLayoutId id="2147483920" r:id="rId201"/>
    <p:sldLayoutId id="2147483921" r:id="rId202"/>
    <p:sldLayoutId id="2147483922" r:id="rId203"/>
    <p:sldLayoutId id="2147483923" r:id="rId204"/>
    <p:sldLayoutId id="2147483924" r:id="rId205"/>
    <p:sldLayoutId id="2147483925" r:id="rId206"/>
    <p:sldLayoutId id="2147483926" r:id="rId207"/>
    <p:sldLayoutId id="2147483927" r:id="rId208"/>
    <p:sldLayoutId id="2147483928" r:id="rId209"/>
    <p:sldLayoutId id="2147483929" r:id="rId210"/>
    <p:sldLayoutId id="2147483930" r:id="rId211"/>
    <p:sldLayoutId id="2147483931" r:id="rId212"/>
    <p:sldLayoutId id="2147483932" r:id="rId213"/>
    <p:sldLayoutId id="2147483933" r:id="rId214"/>
    <p:sldLayoutId id="2147483934" r:id="rId215"/>
    <p:sldLayoutId id="2147483935" r:id="rId216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0080C8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80C8"/>
        </a:buClr>
        <a:buFont typeface="Wingdings" charset="2"/>
        <a:buChar char="§"/>
        <a:defRPr sz="2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24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20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1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1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995" y="556382"/>
            <a:ext cx="11306469" cy="813819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995" y="1817560"/>
            <a:ext cx="11306469" cy="232362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58F08C-E145-410B-B71F-F971408D4FA6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9"/>
          <a:stretch/>
        </p:blipFill>
        <p:spPr>
          <a:xfrm>
            <a:off x="12293068" y="0"/>
            <a:ext cx="669495" cy="6858000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839" y="6450195"/>
            <a:ext cx="11586711" cy="118296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2">
              <a:defRPr/>
            </a:pPr>
            <a:r>
              <a:rPr lang="en-US">
                <a:solidFill>
                  <a:srgbClr val="FFFFFF">
                    <a:lumMod val="65000"/>
                  </a:srgbClr>
                </a:solidFill>
              </a:rPr>
              <a:t>© Microsoft Corporation                                                                                  								                      Dynamics 365 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7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  <p:sldLayoutId id="2147483960" r:id="rId24"/>
    <p:sldLayoutId id="2147483961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67" r:id="rId31"/>
    <p:sldLayoutId id="2147483968" r:id="rId32"/>
    <p:sldLayoutId id="2147483969" r:id="rId33"/>
    <p:sldLayoutId id="2147483970" r:id="rId34"/>
    <p:sldLayoutId id="2147483971" r:id="rId35"/>
    <p:sldLayoutId id="2147483972" r:id="rId36"/>
    <p:sldLayoutId id="2147483973" r:id="rId37"/>
    <p:sldLayoutId id="2147483974" r:id="rId38"/>
    <p:sldLayoutId id="2147483975" r:id="rId39"/>
    <p:sldLayoutId id="2147483976" r:id="rId40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2745" b="0" kern="1200" cap="none" spc="-49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19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353" kern="1200" spc="-49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1419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96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1419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1419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765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1419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175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477" indent="0" algn="l" defTabSz="914192" rtl="0" eaLnBrk="1" latinLnBrk="0" hangingPunct="1">
        <a:spcBef>
          <a:spcPct val="20000"/>
        </a:spcBef>
        <a:buFont typeface="Arial" pitchFamily="34" charset="0"/>
        <a:buNone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19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175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93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0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svg"/><Relationship Id="rId39" Type="http://schemas.openxmlformats.org/officeDocument/2006/relationships/image" Target="../media/image87.png"/><Relationship Id="rId21" Type="http://schemas.openxmlformats.org/officeDocument/2006/relationships/image" Target="../media/image69.png"/><Relationship Id="rId34" Type="http://schemas.openxmlformats.org/officeDocument/2006/relationships/image" Target="../media/image82.svg"/><Relationship Id="rId42" Type="http://schemas.openxmlformats.org/officeDocument/2006/relationships/image" Target="../media/image90.svg"/><Relationship Id="rId47" Type="http://schemas.openxmlformats.org/officeDocument/2006/relationships/image" Target="../media/image95.png"/><Relationship Id="rId50" Type="http://schemas.openxmlformats.org/officeDocument/2006/relationships/image" Target="../media/image98.svg"/><Relationship Id="rId55" Type="http://schemas.openxmlformats.org/officeDocument/2006/relationships/image" Target="../media/image103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4.png"/><Relationship Id="rId29" Type="http://schemas.openxmlformats.org/officeDocument/2006/relationships/image" Target="../media/image77.png"/><Relationship Id="rId11" Type="http://schemas.openxmlformats.org/officeDocument/2006/relationships/image" Target="../media/image59.svg"/><Relationship Id="rId24" Type="http://schemas.openxmlformats.org/officeDocument/2006/relationships/image" Target="../media/image72.svg"/><Relationship Id="rId32" Type="http://schemas.openxmlformats.org/officeDocument/2006/relationships/image" Target="../media/image80.svg"/><Relationship Id="rId37" Type="http://schemas.openxmlformats.org/officeDocument/2006/relationships/image" Target="../media/image85.png"/><Relationship Id="rId40" Type="http://schemas.openxmlformats.org/officeDocument/2006/relationships/image" Target="../media/image88.svg"/><Relationship Id="rId45" Type="http://schemas.openxmlformats.org/officeDocument/2006/relationships/image" Target="../media/image93.png"/><Relationship Id="rId53" Type="http://schemas.openxmlformats.org/officeDocument/2006/relationships/image" Target="../media/image101.png"/><Relationship Id="rId58" Type="http://schemas.openxmlformats.org/officeDocument/2006/relationships/image" Target="../media/image106.svg"/><Relationship Id="rId5" Type="http://schemas.openxmlformats.org/officeDocument/2006/relationships/image" Target="../media/image53.png"/><Relationship Id="rId19" Type="http://schemas.openxmlformats.org/officeDocument/2006/relationships/image" Target="../media/image67.png"/><Relationship Id="rId4" Type="http://schemas.openxmlformats.org/officeDocument/2006/relationships/image" Target="../media/image52.svg"/><Relationship Id="rId9" Type="http://schemas.openxmlformats.org/officeDocument/2006/relationships/image" Target="../media/image57.svg"/><Relationship Id="rId14" Type="http://schemas.openxmlformats.org/officeDocument/2006/relationships/image" Target="../media/image62.png"/><Relationship Id="rId22" Type="http://schemas.openxmlformats.org/officeDocument/2006/relationships/image" Target="../media/image70.svg"/><Relationship Id="rId27" Type="http://schemas.openxmlformats.org/officeDocument/2006/relationships/image" Target="../media/image75.png"/><Relationship Id="rId30" Type="http://schemas.openxmlformats.org/officeDocument/2006/relationships/image" Target="../media/image78.svg"/><Relationship Id="rId35" Type="http://schemas.openxmlformats.org/officeDocument/2006/relationships/image" Target="../media/image83.png"/><Relationship Id="rId43" Type="http://schemas.openxmlformats.org/officeDocument/2006/relationships/image" Target="../media/image91.png"/><Relationship Id="rId48" Type="http://schemas.openxmlformats.org/officeDocument/2006/relationships/image" Target="../media/image96.svg"/><Relationship Id="rId56" Type="http://schemas.openxmlformats.org/officeDocument/2006/relationships/image" Target="../media/image104.svg"/><Relationship Id="rId8" Type="http://schemas.openxmlformats.org/officeDocument/2006/relationships/image" Target="../media/image56.png"/><Relationship Id="rId51" Type="http://schemas.openxmlformats.org/officeDocument/2006/relationships/image" Target="../media/image99.png"/><Relationship Id="rId3" Type="http://schemas.openxmlformats.org/officeDocument/2006/relationships/image" Target="../media/image51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svg"/><Relationship Id="rId46" Type="http://schemas.openxmlformats.org/officeDocument/2006/relationships/image" Target="../media/image94.svg"/><Relationship Id="rId20" Type="http://schemas.openxmlformats.org/officeDocument/2006/relationships/image" Target="../media/image68.svg"/><Relationship Id="rId41" Type="http://schemas.openxmlformats.org/officeDocument/2006/relationships/image" Target="../media/image89.png"/><Relationship Id="rId54" Type="http://schemas.openxmlformats.org/officeDocument/2006/relationships/image" Target="../media/image102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5" Type="http://schemas.openxmlformats.org/officeDocument/2006/relationships/image" Target="../media/image63.svg"/><Relationship Id="rId23" Type="http://schemas.openxmlformats.org/officeDocument/2006/relationships/image" Target="../media/image71.png"/><Relationship Id="rId28" Type="http://schemas.openxmlformats.org/officeDocument/2006/relationships/image" Target="../media/image76.svg"/><Relationship Id="rId36" Type="http://schemas.openxmlformats.org/officeDocument/2006/relationships/image" Target="../media/image84.svg"/><Relationship Id="rId49" Type="http://schemas.openxmlformats.org/officeDocument/2006/relationships/image" Target="../media/image97.png"/><Relationship Id="rId57" Type="http://schemas.openxmlformats.org/officeDocument/2006/relationships/image" Target="../media/image105.png"/><Relationship Id="rId10" Type="http://schemas.openxmlformats.org/officeDocument/2006/relationships/image" Target="../media/image58.png"/><Relationship Id="rId31" Type="http://schemas.openxmlformats.org/officeDocument/2006/relationships/image" Target="../media/image79.png"/><Relationship Id="rId44" Type="http://schemas.openxmlformats.org/officeDocument/2006/relationships/image" Target="../media/image92.svg"/><Relationship Id="rId52" Type="http://schemas.openxmlformats.org/officeDocument/2006/relationships/image" Target="../media/image10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2D75-75A1-4A0E-B614-FB36C51682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Dynamics 365 Business Central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84BEE-3FF0-4328-852F-C447445418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Incremental Group</a:t>
            </a:r>
          </a:p>
        </p:txBody>
      </p:sp>
    </p:spTree>
    <p:extLst>
      <p:ext uri="{BB962C8B-B14F-4D97-AF65-F5344CB8AC3E}">
        <p14:creationId xmlns:p14="http://schemas.microsoft.com/office/powerpoint/2010/main" val="3711408252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12">
            <a:extLst>
              <a:ext uri="{FF2B5EF4-FFF2-40B4-BE49-F238E27FC236}">
                <a16:creationId xmlns:a16="http://schemas.microsoft.com/office/drawing/2014/main" id="{0BDCAF41-8B61-4C5C-A8D0-24B673BB34FF}"/>
              </a:ext>
            </a:extLst>
          </p:cNvPr>
          <p:cNvSpPr/>
          <p:nvPr/>
        </p:nvSpPr>
        <p:spPr>
          <a:xfrm>
            <a:off x="135680" y="2405410"/>
            <a:ext cx="1971841" cy="2476509"/>
          </a:xfrm>
          <a:prstGeom prst="homePlate">
            <a:avLst>
              <a:gd name="adj" fmla="val 8333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116618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KICK-OFF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Set out and agree timelines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Set out and agree project processes and outcomes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Carry out interviews with key staff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Introduce and walk through data templates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dirty="0"/>
              <a:t>Discuss how Business Central (BC) postings work to ensure that the principles are understood before completing of the data templates  </a:t>
            </a:r>
            <a:r>
              <a:rPr lang="en-GB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	</a:t>
            </a:r>
            <a:endParaRPr lang="en-US" sz="9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9" name="Chevron 13">
            <a:extLst>
              <a:ext uri="{FF2B5EF4-FFF2-40B4-BE49-F238E27FC236}">
                <a16:creationId xmlns:a16="http://schemas.microsoft.com/office/drawing/2014/main" id="{EFBC2719-CD3C-418B-8552-9F1E26CE2A55}"/>
              </a:ext>
            </a:extLst>
          </p:cNvPr>
          <p:cNvSpPr/>
          <p:nvPr/>
        </p:nvSpPr>
        <p:spPr>
          <a:xfrm>
            <a:off x="2150465" y="2406997"/>
            <a:ext cx="1582789" cy="2474922"/>
          </a:xfrm>
          <a:prstGeom prst="chevron">
            <a:avLst>
              <a:gd name="adj" fmla="val 8450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TENANT SET-UP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Set up BC Tenant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900" dirty="0"/>
              <a:t>Create user profiles in Dynamics BC (This is all users who will use BC by full name, job role and the type of license required - full/limited.  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0" name="Chevron 13">
            <a:extLst>
              <a:ext uri="{FF2B5EF4-FFF2-40B4-BE49-F238E27FC236}">
                <a16:creationId xmlns:a16="http://schemas.microsoft.com/office/drawing/2014/main" id="{E8F653B2-012E-4DAC-B070-DF3CAEE65562}"/>
              </a:ext>
            </a:extLst>
          </p:cNvPr>
          <p:cNvSpPr/>
          <p:nvPr/>
        </p:nvSpPr>
        <p:spPr>
          <a:xfrm>
            <a:off x="3820086" y="2411054"/>
            <a:ext cx="1582789" cy="2470865"/>
          </a:xfrm>
          <a:prstGeom prst="chevron">
            <a:avLst>
              <a:gd name="adj" fmla="val 8450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DATA TEMPLATES COMPLETED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Extraction of data from current system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Fields matched for BC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Review and clean of data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19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86A82CFF-665A-41CA-B2F2-4E6E10AC4C08}"/>
              </a:ext>
            </a:extLst>
          </p:cNvPr>
          <p:cNvSpPr/>
          <p:nvPr/>
        </p:nvSpPr>
        <p:spPr>
          <a:xfrm>
            <a:off x="8482723" y="2405410"/>
            <a:ext cx="2160471" cy="2470864"/>
          </a:xfrm>
          <a:prstGeom prst="chevron">
            <a:avLst>
              <a:gd name="adj" fmla="val 8450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USER FAMILIARISATION</a:t>
            </a:r>
          </a:p>
          <a:p>
            <a:pPr marL="194390" indent="-194390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Push example quotes, orders, invoices </a:t>
            </a:r>
            <a:r>
              <a:rPr lang="en-US" sz="900" kern="0" dirty="0" err="1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etc</a:t>
            </a: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through BC</a:t>
            </a:r>
          </a:p>
          <a:p>
            <a:pPr marL="194390" indent="-194390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Testing plan used to ensure all users know processes related to their roles</a:t>
            </a:r>
          </a:p>
          <a:p>
            <a:pPr marL="194390" indent="-194390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Online videos and training guides made available</a:t>
            </a:r>
            <a:endParaRPr lang="en-US" sz="119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B1A3C16-713D-4EA2-90FC-37D2C71ED9B4}"/>
              </a:ext>
            </a:extLst>
          </p:cNvPr>
          <p:cNvSpPr/>
          <p:nvPr/>
        </p:nvSpPr>
        <p:spPr>
          <a:xfrm>
            <a:off x="183901" y="1511419"/>
            <a:ext cx="3737977" cy="715473"/>
          </a:xfrm>
          <a:prstGeom prst="rightArrow">
            <a:avLst/>
          </a:prstGeom>
          <a:solidFill>
            <a:srgbClr val="222B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1-3 days</a:t>
            </a:r>
          </a:p>
        </p:txBody>
      </p:sp>
      <p:sp>
        <p:nvSpPr>
          <p:cNvPr id="15" name="Chevron 13">
            <a:extLst>
              <a:ext uri="{FF2B5EF4-FFF2-40B4-BE49-F238E27FC236}">
                <a16:creationId xmlns:a16="http://schemas.microsoft.com/office/drawing/2014/main" id="{D820D047-9C4C-4CBC-AC2A-159DAE819721}"/>
              </a:ext>
            </a:extLst>
          </p:cNvPr>
          <p:cNvSpPr/>
          <p:nvPr/>
        </p:nvSpPr>
        <p:spPr>
          <a:xfrm>
            <a:off x="5443805" y="2406997"/>
            <a:ext cx="1648714" cy="2474922"/>
          </a:xfrm>
          <a:prstGeom prst="chevron">
            <a:avLst>
              <a:gd name="adj" fmla="val 8450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BC Modules SET-UP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Import of data from templates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Set up core capability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Data validation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Set up for testing</a:t>
            </a: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19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7" name="Chevron 13">
            <a:extLst>
              <a:ext uri="{FF2B5EF4-FFF2-40B4-BE49-F238E27FC236}">
                <a16:creationId xmlns:a16="http://schemas.microsoft.com/office/drawing/2014/main" id="{87E926A0-6A1B-4F31-8ADD-FBC60A115C7B}"/>
              </a:ext>
            </a:extLst>
          </p:cNvPr>
          <p:cNvSpPr/>
          <p:nvPr/>
        </p:nvSpPr>
        <p:spPr>
          <a:xfrm>
            <a:off x="7092520" y="2411054"/>
            <a:ext cx="1390203" cy="2470864"/>
          </a:xfrm>
          <a:prstGeom prst="chevron">
            <a:avLst>
              <a:gd name="adj" fmla="val 10064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algn="ctr"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REVIEW &amp; TRAINING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Joint review and test of system and data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Super user training 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UAT</a:t>
            </a: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19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3">
            <a:extLst>
              <a:ext uri="{FF2B5EF4-FFF2-40B4-BE49-F238E27FC236}">
                <a16:creationId xmlns:a16="http://schemas.microsoft.com/office/drawing/2014/main" id="{AEA236F6-88C4-4385-A877-848BD01474E7}"/>
              </a:ext>
            </a:extLst>
          </p:cNvPr>
          <p:cNvSpPr/>
          <p:nvPr/>
        </p:nvSpPr>
        <p:spPr>
          <a:xfrm>
            <a:off x="10642410" y="2380056"/>
            <a:ext cx="1390203" cy="2485992"/>
          </a:xfrm>
          <a:prstGeom prst="chevron">
            <a:avLst>
              <a:gd name="adj" fmla="val 12517"/>
            </a:avLst>
          </a:prstGeom>
          <a:solidFill>
            <a:srgbClr val="0080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18" tIns="116618" rIns="38872" bIns="116618" rtlCol="0" anchor="t"/>
          <a:lstStyle/>
          <a:p>
            <a:pPr defTabSz="762242" fontAlgn="base">
              <a:spcBef>
                <a:spcPct val="0"/>
              </a:spcBef>
              <a:spcAft>
                <a:spcPts val="1020"/>
              </a:spcAft>
              <a:buClr>
                <a:prstClr val="white"/>
              </a:buClr>
              <a:buSzPct val="100000"/>
              <a:defRPr/>
            </a:pPr>
            <a:r>
              <a:rPr lang="en-US" sz="1587" b="1" kern="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GO LIVE</a:t>
            </a: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Support on site &amp; remotely</a:t>
            </a: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Is more training required?</a:t>
            </a:r>
          </a:p>
          <a:p>
            <a:pPr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defRPr/>
            </a:pPr>
            <a:endParaRPr lang="en-US" sz="1000" kern="0" dirty="0">
              <a:solidFill>
                <a:prstClr val="white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 marL="147708" indent="-147708" defTabSz="762242" fontAlgn="base">
              <a:spcBef>
                <a:spcPct val="0"/>
              </a:spcBef>
              <a:spcAft>
                <a:spcPts val="255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000" kern="0" dirty="0">
                <a:solidFill>
                  <a:prstClr val="white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Anything else!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565450F-2F85-49C5-94E2-E2B477B5A250}"/>
              </a:ext>
            </a:extLst>
          </p:cNvPr>
          <p:cNvSpPr/>
          <p:nvPr/>
        </p:nvSpPr>
        <p:spPr>
          <a:xfrm>
            <a:off x="3921878" y="1495160"/>
            <a:ext cx="4413433" cy="747993"/>
          </a:xfrm>
          <a:prstGeom prst="rightArrow">
            <a:avLst/>
          </a:prstGeom>
          <a:solidFill>
            <a:srgbClr val="222B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4-8 days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AAEDC4B-A1CF-4F96-83CA-D043B4140E4A}"/>
              </a:ext>
            </a:extLst>
          </p:cNvPr>
          <p:cNvSpPr/>
          <p:nvPr/>
        </p:nvSpPr>
        <p:spPr>
          <a:xfrm>
            <a:off x="8315302" y="1478899"/>
            <a:ext cx="3556194" cy="780511"/>
          </a:xfrm>
          <a:prstGeom prst="rightArrow">
            <a:avLst/>
          </a:prstGeom>
          <a:solidFill>
            <a:srgbClr val="222B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9-10 days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D8D11E0-6ADC-43D0-8192-1A4CD6DCC802}"/>
              </a:ext>
            </a:extLst>
          </p:cNvPr>
          <p:cNvSpPr/>
          <p:nvPr/>
        </p:nvSpPr>
        <p:spPr>
          <a:xfrm>
            <a:off x="135680" y="4866048"/>
            <a:ext cx="11817289" cy="780511"/>
          </a:xfrm>
          <a:prstGeom prst="rightArrow">
            <a:avLst/>
          </a:prstGeom>
          <a:solidFill>
            <a:srgbClr val="222B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FEEDBACK &amp; COMMUNICATION</a:t>
            </a: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607065AD-900B-4F51-8022-A67D4C64C0CF}"/>
              </a:ext>
            </a:extLst>
          </p:cNvPr>
          <p:cNvSpPr txBox="1">
            <a:spLocks/>
          </p:cNvSpPr>
          <p:nvPr/>
        </p:nvSpPr>
        <p:spPr>
          <a:xfrm>
            <a:off x="480391" y="454577"/>
            <a:ext cx="10515600" cy="949919"/>
          </a:xfrm>
          <a:prstGeom prst="rect">
            <a:avLst/>
          </a:prstGeom>
        </p:spPr>
        <p:txBody>
          <a:bodyPr vert="horz" wrap="square" lIns="0" tIns="122471" rIns="0" bIns="0" rtlCol="0" anchor="t">
            <a:spAutoFit/>
          </a:bodyPr>
          <a:lstStyle>
            <a:lvl1pPr algn="l" defTabSz="914382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84" marR="4476">
              <a:lnSpc>
                <a:spcPts val="3175"/>
              </a:lnSpc>
            </a:pPr>
            <a:r>
              <a:rPr lang="en-GB" sz="3200" b="1" dirty="0">
                <a:solidFill>
                  <a:srgbClr val="003A7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D365 BUSINESS CENTRAL</a:t>
            </a:r>
            <a:br>
              <a:rPr lang="en-GB" sz="3200" b="1" dirty="0">
                <a:solidFill>
                  <a:srgbClr val="0070C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</a:br>
            <a:r>
              <a:rPr lang="en-GB" sz="3200" b="1" spc="-23" dirty="0">
                <a:solidFill>
                  <a:srgbClr val="0080C9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247921219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E27609E-BAB8-473E-A195-9BE6709B2B7E}"/>
              </a:ext>
            </a:extLst>
          </p:cNvPr>
          <p:cNvSpPr/>
          <p:nvPr/>
        </p:nvSpPr>
        <p:spPr>
          <a:xfrm>
            <a:off x="7939971" y="6317377"/>
            <a:ext cx="1303035" cy="540623"/>
          </a:xfrm>
          <a:prstGeom prst="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32"/>
          <p:cNvSpPr>
            <a:spLocks noGrp="1"/>
          </p:cNvSpPr>
          <p:nvPr>
            <p:ph type="title" idx="4294967295"/>
          </p:nvPr>
        </p:nvSpPr>
        <p:spPr>
          <a:xfrm>
            <a:off x="904577" y="-42433"/>
            <a:ext cx="8355248" cy="885391"/>
          </a:xfrm>
        </p:spPr>
        <p:txBody>
          <a:bodyPr>
            <a:normAutofit/>
          </a:bodyPr>
          <a:lstStyle/>
          <a:p>
            <a:pPr algn="ctr">
              <a:lnSpc>
                <a:spcPts val="3137"/>
              </a:lnSpc>
            </a:pPr>
            <a:r>
              <a:rPr lang="en-US" sz="3200" spc="0" dirty="0">
                <a:solidFill>
                  <a:schemeClr val="bg1"/>
                </a:solidFill>
              </a:rPr>
              <a:t>Core capability delivered</a:t>
            </a:r>
          </a:p>
        </p:txBody>
      </p:sp>
      <p:cxnSp>
        <p:nvCxnSpPr>
          <p:cNvPr id="316" name="Straight Connector 75"/>
          <p:cNvCxnSpPr/>
          <p:nvPr/>
        </p:nvCxnSpPr>
        <p:spPr>
          <a:xfrm>
            <a:off x="395236" y="741100"/>
            <a:ext cx="8516036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76"/>
          <p:cNvSpPr txBox="1"/>
          <p:nvPr/>
        </p:nvSpPr>
        <p:spPr>
          <a:xfrm>
            <a:off x="4188660" y="642069"/>
            <a:ext cx="929188" cy="190087"/>
          </a:xfrm>
          <a:prstGeom prst="rect">
            <a:avLst/>
          </a:prstGeom>
          <a:solidFill>
            <a:srgbClr val="0080C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3405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FINANCE</a:t>
            </a:r>
          </a:p>
        </p:txBody>
      </p:sp>
      <p:sp>
        <p:nvSpPr>
          <p:cNvPr id="37" name="TextBox 177"/>
          <p:cNvSpPr txBox="1"/>
          <p:nvPr/>
        </p:nvSpPr>
        <p:spPr>
          <a:xfrm>
            <a:off x="1031267" y="1686100"/>
            <a:ext cx="330975" cy="32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Bank Reconciliation</a:t>
            </a:r>
          </a:p>
        </p:txBody>
      </p:sp>
      <p:pic>
        <p:nvPicPr>
          <p:cNvPr id="38" name="Graphic 7" descr="Book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771" y="892930"/>
            <a:ext cx="290655" cy="290653"/>
          </a:xfrm>
          <a:prstGeom prst="rect">
            <a:avLst/>
          </a:prstGeom>
          <a:effectLst/>
        </p:spPr>
      </p:pic>
      <p:sp>
        <p:nvSpPr>
          <p:cNvPr id="43" name="TextBox 187"/>
          <p:cNvSpPr txBox="1"/>
          <p:nvPr/>
        </p:nvSpPr>
        <p:spPr>
          <a:xfrm>
            <a:off x="564132" y="1215947"/>
            <a:ext cx="341014" cy="217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General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Ledger</a:t>
            </a:r>
          </a:p>
        </p:txBody>
      </p:sp>
      <p:pic>
        <p:nvPicPr>
          <p:cNvPr id="246" name="Picture 2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593" y="132421"/>
            <a:ext cx="381677" cy="381677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9393DA63-FBD5-4793-A492-1D57912AC05A}"/>
              </a:ext>
            </a:extLst>
          </p:cNvPr>
          <p:cNvSpPr/>
          <p:nvPr/>
        </p:nvSpPr>
        <p:spPr bwMode="auto">
          <a:xfrm>
            <a:off x="9240521" y="3862"/>
            <a:ext cx="2973774" cy="685702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6" name="Freeform 282">
            <a:extLst>
              <a:ext uri="{FF2B5EF4-FFF2-40B4-BE49-F238E27FC236}">
                <a16:creationId xmlns:a16="http://schemas.microsoft.com/office/drawing/2014/main" id="{0A7D32E6-3B21-4672-9975-AC5E1C7C6362}"/>
              </a:ext>
            </a:extLst>
          </p:cNvPr>
          <p:cNvSpPr/>
          <p:nvPr/>
        </p:nvSpPr>
        <p:spPr bwMode="auto">
          <a:xfrm rot="16200000">
            <a:off x="7693282" y="2920084"/>
            <a:ext cx="4809169" cy="1009492"/>
          </a:xfrm>
          <a:custGeom>
            <a:avLst/>
            <a:gdLst>
              <a:gd name="connsiteX0" fmla="*/ 0 w 10304216"/>
              <a:gd name="connsiteY0" fmla="*/ 0 h 3188251"/>
              <a:gd name="connsiteX1" fmla="*/ 10304216 w 10304216"/>
              <a:gd name="connsiteY1" fmla="*/ 0 h 3188251"/>
              <a:gd name="connsiteX2" fmla="*/ 10214446 w 10304216"/>
              <a:gd name="connsiteY2" fmla="*/ 175274 h 3188251"/>
              <a:gd name="connsiteX3" fmla="*/ 5152108 w 10304216"/>
              <a:gd name="connsiteY3" fmla="*/ 3188251 h 3188251"/>
              <a:gd name="connsiteX4" fmla="*/ 89770 w 10304216"/>
              <a:gd name="connsiteY4" fmla="*/ 175274 h 31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4216" h="3188251">
                <a:moveTo>
                  <a:pt x="0" y="0"/>
                </a:moveTo>
                <a:lnTo>
                  <a:pt x="10304216" y="0"/>
                </a:lnTo>
                <a:lnTo>
                  <a:pt x="10214446" y="175274"/>
                </a:lnTo>
                <a:cubicBezTo>
                  <a:pt x="9239525" y="1969939"/>
                  <a:pt x="7338093" y="3188251"/>
                  <a:pt x="5152108" y="3188251"/>
                </a:cubicBezTo>
                <a:cubicBezTo>
                  <a:pt x="2966124" y="3188251"/>
                  <a:pt x="1064691" y="1969939"/>
                  <a:pt x="89770" y="175274"/>
                </a:cubicBezTo>
                <a:close/>
              </a:path>
            </a:pathLst>
          </a:custGeom>
          <a:noFill/>
          <a:ln w="38100" cap="rnd">
            <a:solidFill>
              <a:schemeClr val="bg1">
                <a:lumMod val="50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70E4DBA-97D4-4E99-B2E3-EC73F82E5ADB}"/>
              </a:ext>
            </a:extLst>
          </p:cNvPr>
          <p:cNvSpPr/>
          <p:nvPr/>
        </p:nvSpPr>
        <p:spPr bwMode="auto">
          <a:xfrm>
            <a:off x="9494402" y="495943"/>
            <a:ext cx="456009" cy="585777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92C4F50A-94E2-4CC4-8397-F29DAD02EBA6}"/>
              </a:ext>
            </a:extLst>
          </p:cNvPr>
          <p:cNvSpPr/>
          <p:nvPr/>
        </p:nvSpPr>
        <p:spPr bwMode="auto">
          <a:xfrm>
            <a:off x="10196200" y="2369097"/>
            <a:ext cx="764148" cy="766162"/>
          </a:xfrm>
          <a:prstGeom prst="ellipse">
            <a:avLst/>
          </a:prstGeom>
          <a:solidFill>
            <a:srgbClr val="0080C9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5" name="Text Placeholder 11">
            <a:extLst>
              <a:ext uri="{FF2B5EF4-FFF2-40B4-BE49-F238E27FC236}">
                <a16:creationId xmlns:a16="http://schemas.microsoft.com/office/drawing/2014/main" id="{05FF1CB1-03A2-40FB-852D-D9C93ED1C186}"/>
              </a:ext>
            </a:extLst>
          </p:cNvPr>
          <p:cNvSpPr txBox="1">
            <a:spLocks/>
          </p:cNvSpPr>
          <p:nvPr/>
        </p:nvSpPr>
        <p:spPr>
          <a:xfrm>
            <a:off x="10912446" y="2438183"/>
            <a:ext cx="1253508" cy="506901"/>
          </a:xfrm>
          <a:prstGeom prst="rect">
            <a:avLst/>
          </a:prstGeom>
        </p:spPr>
        <p:txBody>
          <a:bodyPr vert="horz" wrap="square" lIns="143428" tIns="89642" rIns="143428" bIns="89642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Productive </a:t>
            </a:r>
            <a:b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experiences</a:t>
            </a:r>
          </a:p>
        </p:txBody>
      </p:sp>
      <p:sp>
        <p:nvSpPr>
          <p:cNvPr id="158" name="Text Placeholder 11">
            <a:extLst>
              <a:ext uri="{FF2B5EF4-FFF2-40B4-BE49-F238E27FC236}">
                <a16:creationId xmlns:a16="http://schemas.microsoft.com/office/drawing/2014/main" id="{44BE982C-6D7F-4160-BEEC-61F92DDEAE4A}"/>
              </a:ext>
            </a:extLst>
          </p:cNvPr>
          <p:cNvSpPr txBox="1">
            <a:spLocks/>
          </p:cNvSpPr>
          <p:nvPr/>
        </p:nvSpPr>
        <p:spPr>
          <a:xfrm>
            <a:off x="10912446" y="3593516"/>
            <a:ext cx="1175444" cy="669832"/>
          </a:xfrm>
          <a:prstGeom prst="rect">
            <a:avLst/>
          </a:prstGeom>
        </p:spPr>
        <p:txBody>
          <a:bodyPr vert="horz" wrap="square" lIns="143428" tIns="89642" rIns="143428" bIns="89642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Power </a:t>
            </a:r>
            <a:br>
              <a:rPr kumimoji="0" lang="en-US" sz="1176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of cloud </a:t>
            </a:r>
            <a:b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scale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CA6B117C-7F45-4D7C-A110-52086207750E}"/>
              </a:ext>
            </a:extLst>
          </p:cNvPr>
          <p:cNvSpPr/>
          <p:nvPr/>
        </p:nvSpPr>
        <p:spPr bwMode="auto">
          <a:xfrm>
            <a:off x="9634341" y="4808171"/>
            <a:ext cx="764148" cy="766162"/>
          </a:xfrm>
          <a:prstGeom prst="ellipse">
            <a:avLst/>
          </a:prstGeom>
          <a:solidFill>
            <a:srgbClr val="0080C9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0" cap="none" spc="49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4" name="Text Placeholder 11">
            <a:extLst>
              <a:ext uri="{FF2B5EF4-FFF2-40B4-BE49-F238E27FC236}">
                <a16:creationId xmlns:a16="http://schemas.microsoft.com/office/drawing/2014/main" id="{D3174548-6A2E-4393-8339-1E2CFF4EE32D}"/>
              </a:ext>
            </a:extLst>
          </p:cNvPr>
          <p:cNvSpPr txBox="1">
            <a:spLocks/>
          </p:cNvSpPr>
          <p:nvPr/>
        </p:nvSpPr>
        <p:spPr>
          <a:xfrm>
            <a:off x="10355831" y="4821918"/>
            <a:ext cx="1524309" cy="669832"/>
          </a:xfrm>
          <a:prstGeom prst="rect">
            <a:avLst/>
          </a:prstGeom>
        </p:spPr>
        <p:txBody>
          <a:bodyPr vert="horz" wrap="square" lIns="143428" tIns="89642" rIns="143428" bIns="89642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4000" kern="1200" spc="0" baseline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1765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Business </a:t>
            </a:r>
            <a:b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anytime, </a:t>
            </a:r>
            <a:b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176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505050"/>
                    </a:gs>
                    <a:gs pos="99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anywhere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7558B51-95A5-42A5-956B-D80D480036A1}"/>
              </a:ext>
            </a:extLst>
          </p:cNvPr>
          <p:cNvGrpSpPr/>
          <p:nvPr/>
        </p:nvGrpSpPr>
        <p:grpSpPr>
          <a:xfrm>
            <a:off x="9634340" y="1149559"/>
            <a:ext cx="2262417" cy="766162"/>
            <a:chOff x="8474031" y="776200"/>
            <a:chExt cx="2701459" cy="914842"/>
          </a:xfrm>
        </p:grpSpPr>
        <p:sp>
          <p:nvSpPr>
            <p:cNvPr id="142" name="Text Placeholder 11">
              <a:extLst>
                <a:ext uri="{FF2B5EF4-FFF2-40B4-BE49-F238E27FC236}">
                  <a16:creationId xmlns:a16="http://schemas.microsoft.com/office/drawing/2014/main" id="{3565C720-A721-4FB6-99DF-E51E6C81C3BF}"/>
                </a:ext>
              </a:extLst>
            </p:cNvPr>
            <p:cNvSpPr txBox="1">
              <a:spLocks/>
            </p:cNvSpPr>
            <p:nvPr/>
          </p:nvSpPr>
          <p:spPr>
            <a:xfrm>
              <a:off x="9373111" y="932378"/>
              <a:ext cx="1802379" cy="683264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4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j-lt"/>
                  <a:ea typeface="+mn-ea"/>
                  <a:cs typeface="+mn-cs"/>
                </a:defRPr>
              </a:lvl1pPr>
              <a:lvl2pPr marL="584200" marR="0" indent="-2413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4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8001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2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0287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257300" marR="0" indent="-228600" algn="l" defTabSz="932742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Char char="•"/>
                <a:tabLst/>
                <a:defRPr sz="1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67" rtl="0" eaLnBrk="1" fontAlgn="auto" latinLnBrk="0" hangingPunct="1">
                <a:lnSpc>
                  <a:spcPct val="90000"/>
                </a:lnSpc>
                <a:spcBef>
                  <a:spcPts val="1765"/>
                </a:spcBef>
                <a:spcAft>
                  <a:spcPts val="0"/>
                </a:spcAft>
                <a:buClrTx/>
                <a:buSzPct val="90000"/>
                <a:buFont typeface="Arial" pitchFamily="34" charset="0"/>
                <a:buNone/>
                <a:tabLst/>
                <a:defRPr/>
              </a:pPr>
              <a:r>
                <a:rPr kumimoji="0" lang="en-US" sz="1176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250">
                        <a:srgbClr val="505050"/>
                      </a:gs>
                      <a:gs pos="99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Intelligent insights</a:t>
              </a: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C9537B0-1486-4535-9FBC-9482FB9D794F}"/>
                </a:ext>
              </a:extLst>
            </p:cNvPr>
            <p:cNvSpPr/>
            <p:nvPr/>
          </p:nvSpPr>
          <p:spPr bwMode="auto">
            <a:xfrm>
              <a:off x="8474031" y="776200"/>
              <a:ext cx="912438" cy="914842"/>
            </a:xfrm>
            <a:prstGeom prst="ellipse">
              <a:avLst/>
            </a:prstGeom>
            <a:solidFill>
              <a:srgbClr val="0080C9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3751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0" cap="none" spc="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50" name="TextBox 177">
            <a:extLst>
              <a:ext uri="{FF2B5EF4-FFF2-40B4-BE49-F238E27FC236}">
                <a16:creationId xmlns:a16="http://schemas.microsoft.com/office/drawing/2014/main" id="{A0B254D5-F19A-4216-A64C-90EC92C8A1BF}"/>
              </a:ext>
            </a:extLst>
          </p:cNvPr>
          <p:cNvSpPr txBox="1"/>
          <p:nvPr/>
        </p:nvSpPr>
        <p:spPr>
          <a:xfrm>
            <a:off x="1797810" y="1708415"/>
            <a:ext cx="641316" cy="32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Project Costing Accounting</a:t>
            </a:r>
          </a:p>
        </p:txBody>
      </p:sp>
      <p:sp>
        <p:nvSpPr>
          <p:cNvPr id="232" name="TextBox 187">
            <a:extLst>
              <a:ext uri="{FF2B5EF4-FFF2-40B4-BE49-F238E27FC236}">
                <a16:creationId xmlns:a16="http://schemas.microsoft.com/office/drawing/2014/main" id="{F9CAB8CD-907B-458E-A684-2F2A7EDDEB27}"/>
              </a:ext>
            </a:extLst>
          </p:cNvPr>
          <p:cNvSpPr txBox="1"/>
          <p:nvPr/>
        </p:nvSpPr>
        <p:spPr>
          <a:xfrm>
            <a:off x="1432036" y="1215947"/>
            <a:ext cx="436876" cy="217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Accounts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Payable</a:t>
            </a:r>
          </a:p>
        </p:txBody>
      </p:sp>
      <p:sp>
        <p:nvSpPr>
          <p:cNvPr id="233" name="TextBox 177">
            <a:extLst>
              <a:ext uri="{FF2B5EF4-FFF2-40B4-BE49-F238E27FC236}">
                <a16:creationId xmlns:a16="http://schemas.microsoft.com/office/drawing/2014/main" id="{99082021-FE63-4B8C-BF13-980D558C73C7}"/>
              </a:ext>
            </a:extLst>
          </p:cNvPr>
          <p:cNvSpPr txBox="1"/>
          <p:nvPr/>
        </p:nvSpPr>
        <p:spPr>
          <a:xfrm>
            <a:off x="2867097" y="1708415"/>
            <a:ext cx="630130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Accounting for costs</a:t>
            </a:r>
          </a:p>
        </p:txBody>
      </p:sp>
      <p:sp>
        <p:nvSpPr>
          <p:cNvPr id="234" name="TextBox 187">
            <a:extLst>
              <a:ext uri="{FF2B5EF4-FFF2-40B4-BE49-F238E27FC236}">
                <a16:creationId xmlns:a16="http://schemas.microsoft.com/office/drawing/2014/main" id="{255F3E43-8B1F-4BD3-8813-98C906024F51}"/>
              </a:ext>
            </a:extLst>
          </p:cNvPr>
          <p:cNvSpPr txBox="1"/>
          <p:nvPr/>
        </p:nvSpPr>
        <p:spPr>
          <a:xfrm>
            <a:off x="2351034" y="1215947"/>
            <a:ext cx="473019" cy="2172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Accounts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Receivable</a:t>
            </a:r>
          </a:p>
        </p:txBody>
      </p:sp>
      <p:sp>
        <p:nvSpPr>
          <p:cNvPr id="235" name="TextBox 177">
            <a:extLst>
              <a:ext uri="{FF2B5EF4-FFF2-40B4-BE49-F238E27FC236}">
                <a16:creationId xmlns:a16="http://schemas.microsoft.com/office/drawing/2014/main" id="{D705B077-7FC0-4B7D-A730-6EFC8389D868}"/>
              </a:ext>
            </a:extLst>
          </p:cNvPr>
          <p:cNvSpPr txBox="1"/>
          <p:nvPr/>
        </p:nvSpPr>
        <p:spPr>
          <a:xfrm>
            <a:off x="3870924" y="1784522"/>
            <a:ext cx="589905" cy="2172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Fixed Asset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Management</a:t>
            </a:r>
          </a:p>
        </p:txBody>
      </p:sp>
      <p:sp>
        <p:nvSpPr>
          <p:cNvPr id="236" name="TextBox 187">
            <a:extLst>
              <a:ext uri="{FF2B5EF4-FFF2-40B4-BE49-F238E27FC236}">
                <a16:creationId xmlns:a16="http://schemas.microsoft.com/office/drawing/2014/main" id="{9D724F53-37E0-48B9-BAF0-A5A646CF6EF8}"/>
              </a:ext>
            </a:extLst>
          </p:cNvPr>
          <p:cNvSpPr txBox="1"/>
          <p:nvPr/>
        </p:nvSpPr>
        <p:spPr>
          <a:xfrm>
            <a:off x="3297350" y="1232860"/>
            <a:ext cx="637193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Multi Currency</a:t>
            </a:r>
          </a:p>
        </p:txBody>
      </p:sp>
      <p:sp>
        <p:nvSpPr>
          <p:cNvPr id="237" name="TextBox 177">
            <a:extLst>
              <a:ext uri="{FF2B5EF4-FFF2-40B4-BE49-F238E27FC236}">
                <a16:creationId xmlns:a16="http://schemas.microsoft.com/office/drawing/2014/main" id="{18FE7788-BCD3-4775-991F-5E0D306AC20B}"/>
              </a:ext>
            </a:extLst>
          </p:cNvPr>
          <p:cNvSpPr txBox="1"/>
          <p:nvPr/>
        </p:nvSpPr>
        <p:spPr>
          <a:xfrm>
            <a:off x="5056162" y="1784522"/>
            <a:ext cx="661599" cy="1086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Consolidations</a:t>
            </a:r>
          </a:p>
        </p:txBody>
      </p:sp>
      <p:sp>
        <p:nvSpPr>
          <p:cNvPr id="238" name="TextBox 187">
            <a:extLst>
              <a:ext uri="{FF2B5EF4-FFF2-40B4-BE49-F238E27FC236}">
                <a16:creationId xmlns:a16="http://schemas.microsoft.com/office/drawing/2014/main" id="{AEDD35D2-D129-4D22-A3F0-3006D988D4E8}"/>
              </a:ext>
            </a:extLst>
          </p:cNvPr>
          <p:cNvSpPr txBox="1"/>
          <p:nvPr/>
        </p:nvSpPr>
        <p:spPr>
          <a:xfrm>
            <a:off x="4355727" y="1232860"/>
            <a:ext cx="691059" cy="325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Time and Expense Management</a:t>
            </a:r>
          </a:p>
        </p:txBody>
      </p:sp>
      <p:sp>
        <p:nvSpPr>
          <p:cNvPr id="239" name="TextBox 177">
            <a:extLst>
              <a:ext uri="{FF2B5EF4-FFF2-40B4-BE49-F238E27FC236}">
                <a16:creationId xmlns:a16="http://schemas.microsoft.com/office/drawing/2014/main" id="{A80D70A4-00E2-468A-A652-9586CD674252}"/>
              </a:ext>
            </a:extLst>
          </p:cNvPr>
          <p:cNvSpPr txBox="1"/>
          <p:nvPr/>
        </p:nvSpPr>
        <p:spPr>
          <a:xfrm>
            <a:off x="6144257" y="1796902"/>
            <a:ext cx="622405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Intercompany transactions</a:t>
            </a:r>
          </a:p>
        </p:txBody>
      </p:sp>
      <p:sp>
        <p:nvSpPr>
          <p:cNvPr id="240" name="TextBox 187">
            <a:extLst>
              <a:ext uri="{FF2B5EF4-FFF2-40B4-BE49-F238E27FC236}">
                <a16:creationId xmlns:a16="http://schemas.microsoft.com/office/drawing/2014/main" id="{4B538841-D9C7-49D4-AC84-CC04D793835E}"/>
              </a:ext>
            </a:extLst>
          </p:cNvPr>
          <p:cNvSpPr txBox="1"/>
          <p:nvPr/>
        </p:nvSpPr>
        <p:spPr>
          <a:xfrm>
            <a:off x="5450308" y="1232860"/>
            <a:ext cx="864679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Financial Reporting and Analytics</a:t>
            </a:r>
          </a:p>
        </p:txBody>
      </p:sp>
      <p:sp>
        <p:nvSpPr>
          <p:cNvPr id="241" name="TextBox 177">
            <a:extLst>
              <a:ext uri="{FF2B5EF4-FFF2-40B4-BE49-F238E27FC236}">
                <a16:creationId xmlns:a16="http://schemas.microsoft.com/office/drawing/2014/main" id="{0E52B2C4-8998-41B4-9AAF-1C4742F2F036}"/>
              </a:ext>
            </a:extLst>
          </p:cNvPr>
          <p:cNvSpPr txBox="1"/>
          <p:nvPr/>
        </p:nvSpPr>
        <p:spPr>
          <a:xfrm>
            <a:off x="7141457" y="1731205"/>
            <a:ext cx="617223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Regulatory Compliance</a:t>
            </a:r>
          </a:p>
        </p:txBody>
      </p:sp>
      <p:sp>
        <p:nvSpPr>
          <p:cNvPr id="242" name="TextBox 187">
            <a:extLst>
              <a:ext uri="{FF2B5EF4-FFF2-40B4-BE49-F238E27FC236}">
                <a16:creationId xmlns:a16="http://schemas.microsoft.com/office/drawing/2014/main" id="{37479310-7D20-4CCF-84BE-12F757401F7B}"/>
              </a:ext>
            </a:extLst>
          </p:cNvPr>
          <p:cNvSpPr txBox="1"/>
          <p:nvPr/>
        </p:nvSpPr>
        <p:spPr>
          <a:xfrm>
            <a:off x="6666262" y="1232860"/>
            <a:ext cx="564720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Credit and Collections</a:t>
            </a:r>
          </a:p>
        </p:txBody>
      </p:sp>
      <p:sp>
        <p:nvSpPr>
          <p:cNvPr id="243" name="TextBox 177">
            <a:extLst>
              <a:ext uri="{FF2B5EF4-FFF2-40B4-BE49-F238E27FC236}">
                <a16:creationId xmlns:a16="http://schemas.microsoft.com/office/drawing/2014/main" id="{E3B612C0-759A-4A10-9884-C37271B7EC83}"/>
              </a:ext>
            </a:extLst>
          </p:cNvPr>
          <p:cNvSpPr txBox="1"/>
          <p:nvPr/>
        </p:nvSpPr>
        <p:spPr>
          <a:xfrm>
            <a:off x="5793815" y="2349100"/>
            <a:ext cx="150864" cy="1086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Tax</a:t>
            </a:r>
          </a:p>
        </p:txBody>
      </p:sp>
      <p:sp>
        <p:nvSpPr>
          <p:cNvPr id="244" name="TextBox 187">
            <a:extLst>
              <a:ext uri="{FF2B5EF4-FFF2-40B4-BE49-F238E27FC236}">
                <a16:creationId xmlns:a16="http://schemas.microsoft.com/office/drawing/2014/main" id="{0157E8EA-68DB-4F79-B307-4A5B94B4E633}"/>
              </a:ext>
            </a:extLst>
          </p:cNvPr>
          <p:cNvSpPr txBox="1"/>
          <p:nvPr/>
        </p:nvSpPr>
        <p:spPr>
          <a:xfrm>
            <a:off x="7566044" y="1232860"/>
            <a:ext cx="690410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Managing Bank Accounts</a:t>
            </a:r>
          </a:p>
        </p:txBody>
      </p:sp>
      <p:cxnSp>
        <p:nvCxnSpPr>
          <p:cNvPr id="245" name="Straight Connector 75">
            <a:extLst>
              <a:ext uri="{FF2B5EF4-FFF2-40B4-BE49-F238E27FC236}">
                <a16:creationId xmlns:a16="http://schemas.microsoft.com/office/drawing/2014/main" id="{B3877B75-F93F-4CB6-8497-5A2AAFB953B4}"/>
              </a:ext>
            </a:extLst>
          </p:cNvPr>
          <p:cNvCxnSpPr/>
          <p:nvPr/>
        </p:nvCxnSpPr>
        <p:spPr>
          <a:xfrm>
            <a:off x="270628" y="3041966"/>
            <a:ext cx="8516036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76">
            <a:extLst>
              <a:ext uri="{FF2B5EF4-FFF2-40B4-BE49-F238E27FC236}">
                <a16:creationId xmlns:a16="http://schemas.microsoft.com/office/drawing/2014/main" id="{7B8A42AC-967B-48CB-B6CD-35F4D8D9A9C5}"/>
              </a:ext>
            </a:extLst>
          </p:cNvPr>
          <p:cNvSpPr txBox="1"/>
          <p:nvPr/>
        </p:nvSpPr>
        <p:spPr>
          <a:xfrm>
            <a:off x="2830842" y="2853598"/>
            <a:ext cx="3359568" cy="380104"/>
          </a:xfrm>
          <a:prstGeom prst="rect">
            <a:avLst/>
          </a:prstGeom>
          <a:solidFill>
            <a:srgbClr val="0080C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3405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Stock Management and basic warehousing</a:t>
            </a:r>
          </a:p>
        </p:txBody>
      </p:sp>
      <p:cxnSp>
        <p:nvCxnSpPr>
          <p:cNvPr id="248" name="Straight Connector 75">
            <a:extLst>
              <a:ext uri="{FF2B5EF4-FFF2-40B4-BE49-F238E27FC236}">
                <a16:creationId xmlns:a16="http://schemas.microsoft.com/office/drawing/2014/main" id="{E8359392-59A8-471B-8F2A-9F873742215E}"/>
              </a:ext>
            </a:extLst>
          </p:cNvPr>
          <p:cNvCxnSpPr>
            <a:cxnSpLocks/>
          </p:cNvCxnSpPr>
          <p:nvPr/>
        </p:nvCxnSpPr>
        <p:spPr>
          <a:xfrm>
            <a:off x="344384" y="4693130"/>
            <a:ext cx="8516036" cy="0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76">
            <a:extLst>
              <a:ext uri="{FF2B5EF4-FFF2-40B4-BE49-F238E27FC236}">
                <a16:creationId xmlns:a16="http://schemas.microsoft.com/office/drawing/2014/main" id="{566C7BE2-D7F7-48D6-AAF9-E3E287850DB2}"/>
              </a:ext>
            </a:extLst>
          </p:cNvPr>
          <p:cNvSpPr txBox="1"/>
          <p:nvPr/>
        </p:nvSpPr>
        <p:spPr>
          <a:xfrm>
            <a:off x="3716296" y="4629215"/>
            <a:ext cx="1606558" cy="190052"/>
          </a:xfrm>
          <a:prstGeom prst="rect">
            <a:avLst/>
          </a:prstGeom>
          <a:solidFill>
            <a:srgbClr val="0080C9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3405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7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and CRM</a:t>
            </a:r>
          </a:p>
        </p:txBody>
      </p:sp>
      <p:pic>
        <p:nvPicPr>
          <p:cNvPr id="251" name="Graphic 15" descr="Money">
            <a:extLst>
              <a:ext uri="{FF2B5EF4-FFF2-40B4-BE49-F238E27FC236}">
                <a16:creationId xmlns:a16="http://schemas.microsoft.com/office/drawing/2014/main" id="{CEDC7203-EEFC-4CF2-AF96-D4DC72EC49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4049" y="944368"/>
            <a:ext cx="281592" cy="281592"/>
          </a:xfrm>
          <a:prstGeom prst="rect">
            <a:avLst/>
          </a:prstGeom>
          <a:effectLst/>
        </p:spPr>
      </p:pic>
      <p:pic>
        <p:nvPicPr>
          <p:cNvPr id="255" name="Graphic 9" descr="Register">
            <a:extLst>
              <a:ext uri="{FF2B5EF4-FFF2-40B4-BE49-F238E27FC236}">
                <a16:creationId xmlns:a16="http://schemas.microsoft.com/office/drawing/2014/main" id="{F10DCDDF-B274-426C-B005-394A87815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7211" y="942493"/>
            <a:ext cx="247390" cy="247390"/>
          </a:xfrm>
          <a:prstGeom prst="rect">
            <a:avLst/>
          </a:prstGeom>
        </p:spPr>
      </p:pic>
      <p:pic>
        <p:nvPicPr>
          <p:cNvPr id="258" name="Graphic 50" descr="Credit card">
            <a:extLst>
              <a:ext uri="{FF2B5EF4-FFF2-40B4-BE49-F238E27FC236}">
                <a16:creationId xmlns:a16="http://schemas.microsoft.com/office/drawing/2014/main" id="{21CAE5ED-8A30-42F7-B039-D17545786C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2003" y="863995"/>
            <a:ext cx="295831" cy="295829"/>
          </a:xfrm>
          <a:prstGeom prst="rect">
            <a:avLst/>
          </a:prstGeom>
          <a:effectLst/>
        </p:spPr>
      </p:pic>
      <p:pic>
        <p:nvPicPr>
          <p:cNvPr id="261" name="Picture 7" descr="\\MAGNUM\Projects\Microsoft\Cloud Power FY12\Design\ICONS_PNG\Lower_Energy_Costs.png">
            <a:extLst>
              <a:ext uri="{FF2B5EF4-FFF2-40B4-BE49-F238E27FC236}">
                <a16:creationId xmlns:a16="http://schemas.microsoft.com/office/drawing/2014/main" id="{B3BF0FC0-BBB3-4EF9-B265-BA748316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410972" y="836619"/>
            <a:ext cx="418533" cy="418533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</p:pic>
      <p:pic>
        <p:nvPicPr>
          <p:cNvPr id="262" name="Picture 5" descr="\\MAGNUM\Projects\Microsoft\Cloud Power FY12\Design\ICONS_PNG\Increase.png">
            <a:extLst>
              <a:ext uri="{FF2B5EF4-FFF2-40B4-BE49-F238E27FC236}">
                <a16:creationId xmlns:a16="http://schemas.microsoft.com/office/drawing/2014/main" id="{14E68CB3-2C7B-434E-ACFD-26ED1BDF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762" y="842864"/>
            <a:ext cx="386272" cy="386269"/>
          </a:xfrm>
          <a:prstGeom prst="rect">
            <a:avLst/>
          </a:prstGeom>
          <a:noFill/>
        </p:spPr>
      </p:pic>
      <p:pic>
        <p:nvPicPr>
          <p:cNvPr id="263" name="Graphic 17" descr="Home">
            <a:extLst>
              <a:ext uri="{FF2B5EF4-FFF2-40B4-BE49-F238E27FC236}">
                <a16:creationId xmlns:a16="http://schemas.microsoft.com/office/drawing/2014/main" id="{0AC48260-24EC-4896-BF10-717AA2271FD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3845" y="1363866"/>
            <a:ext cx="285133" cy="285132"/>
          </a:xfrm>
          <a:prstGeom prst="rect">
            <a:avLst/>
          </a:prstGeom>
          <a:effectLst/>
        </p:spPr>
      </p:pic>
      <p:pic>
        <p:nvPicPr>
          <p:cNvPr id="264" name="Graphic 7" descr="Books">
            <a:extLst>
              <a:ext uri="{FF2B5EF4-FFF2-40B4-BE49-F238E27FC236}">
                <a16:creationId xmlns:a16="http://schemas.microsoft.com/office/drawing/2014/main" id="{F0DEB6A7-B5BC-4C41-AC9A-7BF404C13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0756" y="1405898"/>
            <a:ext cx="277132" cy="277130"/>
          </a:xfrm>
          <a:prstGeom prst="rect">
            <a:avLst/>
          </a:prstGeom>
          <a:effectLst/>
        </p:spPr>
      </p:pic>
      <p:sp>
        <p:nvSpPr>
          <p:cNvPr id="268" name="TextBox 177">
            <a:extLst>
              <a:ext uri="{FF2B5EF4-FFF2-40B4-BE49-F238E27FC236}">
                <a16:creationId xmlns:a16="http://schemas.microsoft.com/office/drawing/2014/main" id="{93265577-C35A-4C4D-B646-D78239D1F389}"/>
              </a:ext>
            </a:extLst>
          </p:cNvPr>
          <p:cNvSpPr txBox="1"/>
          <p:nvPr/>
        </p:nvSpPr>
        <p:spPr>
          <a:xfrm>
            <a:off x="8068086" y="1714685"/>
            <a:ext cx="1046176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Purchase and Sales orders</a:t>
            </a:r>
          </a:p>
        </p:txBody>
      </p:sp>
      <p:sp>
        <p:nvSpPr>
          <p:cNvPr id="270" name="TextBox 177">
            <a:extLst>
              <a:ext uri="{FF2B5EF4-FFF2-40B4-BE49-F238E27FC236}">
                <a16:creationId xmlns:a16="http://schemas.microsoft.com/office/drawing/2014/main" id="{9FBBBDBA-CBAB-4C99-A8C1-CFA1BD4C2D6E}"/>
              </a:ext>
            </a:extLst>
          </p:cNvPr>
          <p:cNvSpPr txBox="1"/>
          <p:nvPr/>
        </p:nvSpPr>
        <p:spPr>
          <a:xfrm>
            <a:off x="2269170" y="2346710"/>
            <a:ext cx="755248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Working with dimension</a:t>
            </a:r>
          </a:p>
        </p:txBody>
      </p:sp>
      <p:sp>
        <p:nvSpPr>
          <p:cNvPr id="271" name="TextBox 187">
            <a:extLst>
              <a:ext uri="{FF2B5EF4-FFF2-40B4-BE49-F238E27FC236}">
                <a16:creationId xmlns:a16="http://schemas.microsoft.com/office/drawing/2014/main" id="{733DD1F3-3A04-4F13-9FEE-066BFA5EE948}"/>
              </a:ext>
            </a:extLst>
          </p:cNvPr>
          <p:cNvSpPr txBox="1"/>
          <p:nvPr/>
        </p:nvSpPr>
        <p:spPr>
          <a:xfrm>
            <a:off x="1251968" y="2366531"/>
            <a:ext cx="702566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Cashflow analysis</a:t>
            </a:r>
          </a:p>
        </p:txBody>
      </p:sp>
      <p:sp>
        <p:nvSpPr>
          <p:cNvPr id="272" name="TextBox 177">
            <a:extLst>
              <a:ext uri="{FF2B5EF4-FFF2-40B4-BE49-F238E27FC236}">
                <a16:creationId xmlns:a16="http://schemas.microsoft.com/office/drawing/2014/main" id="{FD09B86A-0D4B-41FA-BC27-D2025CCB1541}"/>
              </a:ext>
            </a:extLst>
          </p:cNvPr>
          <p:cNvSpPr txBox="1"/>
          <p:nvPr/>
        </p:nvSpPr>
        <p:spPr>
          <a:xfrm>
            <a:off x="119533" y="2429937"/>
            <a:ext cx="1050799" cy="108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Work with Excel</a:t>
            </a:r>
          </a:p>
        </p:txBody>
      </p:sp>
      <p:sp>
        <p:nvSpPr>
          <p:cNvPr id="273" name="TextBox 187">
            <a:extLst>
              <a:ext uri="{FF2B5EF4-FFF2-40B4-BE49-F238E27FC236}">
                <a16:creationId xmlns:a16="http://schemas.microsoft.com/office/drawing/2014/main" id="{88A3C0D9-C369-4CB6-AED3-461A1DAE367F}"/>
              </a:ext>
            </a:extLst>
          </p:cNvPr>
          <p:cNvSpPr txBox="1"/>
          <p:nvPr/>
        </p:nvSpPr>
        <p:spPr>
          <a:xfrm>
            <a:off x="3237666" y="2340045"/>
            <a:ext cx="735887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Managing Inventory costs</a:t>
            </a:r>
          </a:p>
        </p:txBody>
      </p:sp>
      <p:sp>
        <p:nvSpPr>
          <p:cNvPr id="275" name="TextBox 187">
            <a:extLst>
              <a:ext uri="{FF2B5EF4-FFF2-40B4-BE49-F238E27FC236}">
                <a16:creationId xmlns:a16="http://schemas.microsoft.com/office/drawing/2014/main" id="{2B1F57A0-EE0E-42E3-950C-CB1F0BEA725F}"/>
              </a:ext>
            </a:extLst>
          </p:cNvPr>
          <p:cNvSpPr txBox="1"/>
          <p:nvPr/>
        </p:nvSpPr>
        <p:spPr>
          <a:xfrm>
            <a:off x="4387326" y="2340603"/>
            <a:ext cx="691059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Allocate costs and income</a:t>
            </a:r>
          </a:p>
        </p:txBody>
      </p:sp>
      <p:sp>
        <p:nvSpPr>
          <p:cNvPr id="276" name="TextBox 177">
            <a:extLst>
              <a:ext uri="{FF2B5EF4-FFF2-40B4-BE49-F238E27FC236}">
                <a16:creationId xmlns:a16="http://schemas.microsoft.com/office/drawing/2014/main" id="{0F3FFB86-58B9-4A1C-8FB3-B9EB65789C69}"/>
              </a:ext>
            </a:extLst>
          </p:cNvPr>
          <p:cNvSpPr txBox="1"/>
          <p:nvPr/>
        </p:nvSpPr>
        <p:spPr>
          <a:xfrm>
            <a:off x="6566771" y="2325622"/>
            <a:ext cx="770376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Import payroll transactions</a:t>
            </a:r>
          </a:p>
        </p:txBody>
      </p:sp>
      <p:sp>
        <p:nvSpPr>
          <p:cNvPr id="277" name="TextBox 187">
            <a:extLst>
              <a:ext uri="{FF2B5EF4-FFF2-40B4-BE49-F238E27FC236}">
                <a16:creationId xmlns:a16="http://schemas.microsoft.com/office/drawing/2014/main" id="{71FB85E0-EEFA-4503-B94D-D1C39F3C05B7}"/>
              </a:ext>
            </a:extLst>
          </p:cNvPr>
          <p:cNvSpPr txBox="1"/>
          <p:nvPr/>
        </p:nvSpPr>
        <p:spPr>
          <a:xfrm>
            <a:off x="5909848" y="4192577"/>
            <a:ext cx="864679" cy="108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Item Catalogue </a:t>
            </a:r>
          </a:p>
        </p:txBody>
      </p:sp>
      <p:sp>
        <p:nvSpPr>
          <p:cNvPr id="278" name="TextBox 177">
            <a:extLst>
              <a:ext uri="{FF2B5EF4-FFF2-40B4-BE49-F238E27FC236}">
                <a16:creationId xmlns:a16="http://schemas.microsoft.com/office/drawing/2014/main" id="{FB83873F-D3C4-46F5-9A81-9A4D36104A66}"/>
              </a:ext>
            </a:extLst>
          </p:cNvPr>
          <p:cNvSpPr txBox="1"/>
          <p:nvPr/>
        </p:nvSpPr>
        <p:spPr>
          <a:xfrm>
            <a:off x="7515842" y="2361028"/>
            <a:ext cx="1025685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Defer revenue and expenses</a:t>
            </a:r>
          </a:p>
        </p:txBody>
      </p:sp>
      <p:sp>
        <p:nvSpPr>
          <p:cNvPr id="279" name="TextBox 187">
            <a:extLst>
              <a:ext uri="{FF2B5EF4-FFF2-40B4-BE49-F238E27FC236}">
                <a16:creationId xmlns:a16="http://schemas.microsoft.com/office/drawing/2014/main" id="{6C117365-AF95-4D7C-B386-37EB98248D88}"/>
              </a:ext>
            </a:extLst>
          </p:cNvPr>
          <p:cNvSpPr txBox="1"/>
          <p:nvPr/>
        </p:nvSpPr>
        <p:spPr>
          <a:xfrm>
            <a:off x="16537247" y="842864"/>
            <a:ext cx="848506" cy="108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Master Planning</a:t>
            </a:r>
          </a:p>
        </p:txBody>
      </p:sp>
      <p:sp>
        <p:nvSpPr>
          <p:cNvPr id="284" name="TextBox 177">
            <a:extLst>
              <a:ext uri="{FF2B5EF4-FFF2-40B4-BE49-F238E27FC236}">
                <a16:creationId xmlns:a16="http://schemas.microsoft.com/office/drawing/2014/main" id="{C45D3FD2-C8D3-4269-AA22-CACBECA59956}"/>
              </a:ext>
            </a:extLst>
          </p:cNvPr>
          <p:cNvSpPr txBox="1"/>
          <p:nvPr/>
        </p:nvSpPr>
        <p:spPr>
          <a:xfrm>
            <a:off x="1943535" y="4108273"/>
            <a:ext cx="1046176" cy="2413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Inbound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Consignment</a:t>
            </a:r>
          </a:p>
        </p:txBody>
      </p:sp>
      <p:sp>
        <p:nvSpPr>
          <p:cNvPr id="285" name="TextBox 187">
            <a:extLst>
              <a:ext uri="{FF2B5EF4-FFF2-40B4-BE49-F238E27FC236}">
                <a16:creationId xmlns:a16="http://schemas.microsoft.com/office/drawing/2014/main" id="{01DBC813-4942-4F6A-8B14-C2C1BE2FAA5C}"/>
              </a:ext>
            </a:extLst>
          </p:cNvPr>
          <p:cNvSpPr txBox="1"/>
          <p:nvPr/>
        </p:nvSpPr>
        <p:spPr>
          <a:xfrm>
            <a:off x="46884" y="3530956"/>
            <a:ext cx="1067951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Finance and Stock Integration</a:t>
            </a:r>
          </a:p>
        </p:txBody>
      </p:sp>
      <p:sp>
        <p:nvSpPr>
          <p:cNvPr id="286" name="TextBox 177">
            <a:extLst>
              <a:ext uri="{FF2B5EF4-FFF2-40B4-BE49-F238E27FC236}">
                <a16:creationId xmlns:a16="http://schemas.microsoft.com/office/drawing/2014/main" id="{88A0B424-2948-4312-901A-98CA858D58AB}"/>
              </a:ext>
            </a:extLst>
          </p:cNvPr>
          <p:cNvSpPr txBox="1"/>
          <p:nvPr/>
        </p:nvSpPr>
        <p:spPr>
          <a:xfrm>
            <a:off x="3180732" y="4126505"/>
            <a:ext cx="1289763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Bills of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Materials</a:t>
            </a:r>
          </a:p>
        </p:txBody>
      </p:sp>
      <p:sp>
        <p:nvSpPr>
          <p:cNvPr id="287" name="TextBox 187">
            <a:extLst>
              <a:ext uri="{FF2B5EF4-FFF2-40B4-BE49-F238E27FC236}">
                <a16:creationId xmlns:a16="http://schemas.microsoft.com/office/drawing/2014/main" id="{D789CA61-AD62-4C98-A6AE-6D3B939D709F}"/>
              </a:ext>
            </a:extLst>
          </p:cNvPr>
          <p:cNvSpPr txBox="1"/>
          <p:nvPr/>
        </p:nvSpPr>
        <p:spPr>
          <a:xfrm>
            <a:off x="1526784" y="3518519"/>
            <a:ext cx="702566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Demand Forecasting</a:t>
            </a:r>
          </a:p>
        </p:txBody>
      </p:sp>
      <p:sp>
        <p:nvSpPr>
          <p:cNvPr id="288" name="TextBox 177">
            <a:extLst>
              <a:ext uri="{FF2B5EF4-FFF2-40B4-BE49-F238E27FC236}">
                <a16:creationId xmlns:a16="http://schemas.microsoft.com/office/drawing/2014/main" id="{294C8199-84F0-4427-94F8-E9DB6361B11E}"/>
              </a:ext>
            </a:extLst>
          </p:cNvPr>
          <p:cNvSpPr txBox="1"/>
          <p:nvPr/>
        </p:nvSpPr>
        <p:spPr>
          <a:xfrm>
            <a:off x="4655293" y="4177639"/>
            <a:ext cx="1050799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Purchase Order Management</a:t>
            </a:r>
          </a:p>
        </p:txBody>
      </p:sp>
      <p:sp>
        <p:nvSpPr>
          <p:cNvPr id="289" name="TextBox 187">
            <a:extLst>
              <a:ext uri="{FF2B5EF4-FFF2-40B4-BE49-F238E27FC236}">
                <a16:creationId xmlns:a16="http://schemas.microsoft.com/office/drawing/2014/main" id="{14AB9923-3147-4BBA-A279-7154C4DE904F}"/>
              </a:ext>
            </a:extLst>
          </p:cNvPr>
          <p:cNvSpPr txBox="1"/>
          <p:nvPr/>
        </p:nvSpPr>
        <p:spPr>
          <a:xfrm>
            <a:off x="5436915" y="3562558"/>
            <a:ext cx="604826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Inventory Management</a:t>
            </a:r>
          </a:p>
        </p:txBody>
      </p:sp>
      <p:sp>
        <p:nvSpPr>
          <p:cNvPr id="290" name="TextBox 177">
            <a:extLst>
              <a:ext uri="{FF2B5EF4-FFF2-40B4-BE49-F238E27FC236}">
                <a16:creationId xmlns:a16="http://schemas.microsoft.com/office/drawing/2014/main" id="{7458BD4B-602C-4F02-BC77-9B2B947BB93C}"/>
              </a:ext>
            </a:extLst>
          </p:cNvPr>
          <p:cNvSpPr txBox="1"/>
          <p:nvPr/>
        </p:nvSpPr>
        <p:spPr>
          <a:xfrm>
            <a:off x="3064788" y="5405006"/>
            <a:ext cx="691100" cy="108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Sales quote</a:t>
            </a:r>
          </a:p>
        </p:txBody>
      </p:sp>
      <p:sp>
        <p:nvSpPr>
          <p:cNvPr id="291" name="TextBox 187">
            <a:extLst>
              <a:ext uri="{FF2B5EF4-FFF2-40B4-BE49-F238E27FC236}">
                <a16:creationId xmlns:a16="http://schemas.microsoft.com/office/drawing/2014/main" id="{FC1C58FF-D6E3-4340-9061-0198FBA469E0}"/>
              </a:ext>
            </a:extLst>
          </p:cNvPr>
          <p:cNvSpPr txBox="1"/>
          <p:nvPr/>
        </p:nvSpPr>
        <p:spPr>
          <a:xfrm>
            <a:off x="4185675" y="3634820"/>
            <a:ext cx="691059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Warehouse Management</a:t>
            </a:r>
          </a:p>
        </p:txBody>
      </p:sp>
      <p:sp>
        <p:nvSpPr>
          <p:cNvPr id="294" name="TextBox 177">
            <a:extLst>
              <a:ext uri="{FF2B5EF4-FFF2-40B4-BE49-F238E27FC236}">
                <a16:creationId xmlns:a16="http://schemas.microsoft.com/office/drawing/2014/main" id="{FF4D0C91-B71B-4549-97F1-D4959CD291A3}"/>
              </a:ext>
            </a:extLst>
          </p:cNvPr>
          <p:cNvSpPr txBox="1"/>
          <p:nvPr/>
        </p:nvSpPr>
        <p:spPr>
          <a:xfrm>
            <a:off x="6880552" y="4174205"/>
            <a:ext cx="1025685" cy="1086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Quality Management</a:t>
            </a:r>
          </a:p>
        </p:txBody>
      </p:sp>
      <p:sp>
        <p:nvSpPr>
          <p:cNvPr id="295" name="TextBox 187">
            <a:extLst>
              <a:ext uri="{FF2B5EF4-FFF2-40B4-BE49-F238E27FC236}">
                <a16:creationId xmlns:a16="http://schemas.microsoft.com/office/drawing/2014/main" id="{BAF6F385-D5CF-4AF2-A613-6ADD80F82DE2}"/>
              </a:ext>
            </a:extLst>
          </p:cNvPr>
          <p:cNvSpPr txBox="1"/>
          <p:nvPr/>
        </p:nvSpPr>
        <p:spPr>
          <a:xfrm>
            <a:off x="7390979" y="3546725"/>
            <a:ext cx="764577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Vendor Collaboration</a:t>
            </a:r>
          </a:p>
        </p:txBody>
      </p:sp>
      <p:sp>
        <p:nvSpPr>
          <p:cNvPr id="296" name="TextBox 177">
            <a:extLst>
              <a:ext uri="{FF2B5EF4-FFF2-40B4-BE49-F238E27FC236}">
                <a16:creationId xmlns:a16="http://schemas.microsoft.com/office/drawing/2014/main" id="{71837933-DA6D-44A2-85E0-3436CE28B836}"/>
              </a:ext>
            </a:extLst>
          </p:cNvPr>
          <p:cNvSpPr txBox="1"/>
          <p:nvPr/>
        </p:nvSpPr>
        <p:spPr>
          <a:xfrm>
            <a:off x="861504" y="6125289"/>
            <a:ext cx="1046176" cy="1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Create Sales orders</a:t>
            </a:r>
          </a:p>
        </p:txBody>
      </p:sp>
      <p:sp>
        <p:nvSpPr>
          <p:cNvPr id="298" name="TextBox 177">
            <a:extLst>
              <a:ext uri="{FF2B5EF4-FFF2-40B4-BE49-F238E27FC236}">
                <a16:creationId xmlns:a16="http://schemas.microsoft.com/office/drawing/2014/main" id="{2889FCEC-8B39-429D-BB39-B2E0A7EF59D9}"/>
              </a:ext>
            </a:extLst>
          </p:cNvPr>
          <p:cNvSpPr txBox="1"/>
          <p:nvPr/>
        </p:nvSpPr>
        <p:spPr>
          <a:xfrm>
            <a:off x="2650581" y="3470642"/>
            <a:ext cx="1156061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Transfer inventory between locations</a:t>
            </a:r>
          </a:p>
        </p:txBody>
      </p:sp>
      <p:sp>
        <p:nvSpPr>
          <p:cNvPr id="299" name="TextBox 187">
            <a:extLst>
              <a:ext uri="{FF2B5EF4-FFF2-40B4-BE49-F238E27FC236}">
                <a16:creationId xmlns:a16="http://schemas.microsoft.com/office/drawing/2014/main" id="{C6C56B92-5EBC-4C32-A07C-20BD2D667762}"/>
              </a:ext>
            </a:extLst>
          </p:cNvPr>
          <p:cNvSpPr txBox="1"/>
          <p:nvPr/>
        </p:nvSpPr>
        <p:spPr>
          <a:xfrm>
            <a:off x="1329381" y="5378878"/>
            <a:ext cx="1509956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Assisted Selling With Intelligent Recommendations</a:t>
            </a:r>
          </a:p>
        </p:txBody>
      </p:sp>
      <p:sp>
        <p:nvSpPr>
          <p:cNvPr id="300" name="TextBox 177">
            <a:extLst>
              <a:ext uri="{FF2B5EF4-FFF2-40B4-BE49-F238E27FC236}">
                <a16:creationId xmlns:a16="http://schemas.microsoft.com/office/drawing/2014/main" id="{25F17982-A402-4B8E-AB23-01D091BA400F}"/>
              </a:ext>
            </a:extLst>
          </p:cNvPr>
          <p:cNvSpPr txBox="1"/>
          <p:nvPr/>
        </p:nvSpPr>
        <p:spPr>
          <a:xfrm>
            <a:off x="4844368" y="5435431"/>
            <a:ext cx="1194796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Rules-based Distributed Order Management</a:t>
            </a:r>
          </a:p>
        </p:txBody>
      </p:sp>
      <p:sp>
        <p:nvSpPr>
          <p:cNvPr id="301" name="TextBox 187">
            <a:extLst>
              <a:ext uri="{FF2B5EF4-FFF2-40B4-BE49-F238E27FC236}">
                <a16:creationId xmlns:a16="http://schemas.microsoft.com/office/drawing/2014/main" id="{9370E586-5302-4CEE-BCBC-D922BAE83AA6}"/>
              </a:ext>
            </a:extLst>
          </p:cNvPr>
          <p:cNvSpPr txBox="1"/>
          <p:nvPr/>
        </p:nvSpPr>
        <p:spPr>
          <a:xfrm>
            <a:off x="704760" y="4091941"/>
            <a:ext cx="1045645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Live inventory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visibility</a:t>
            </a:r>
          </a:p>
        </p:txBody>
      </p:sp>
      <p:sp>
        <p:nvSpPr>
          <p:cNvPr id="302" name="TextBox 177">
            <a:extLst>
              <a:ext uri="{FF2B5EF4-FFF2-40B4-BE49-F238E27FC236}">
                <a16:creationId xmlns:a16="http://schemas.microsoft.com/office/drawing/2014/main" id="{9C17065C-9E8B-4F17-9D65-3392B528BE51}"/>
              </a:ext>
            </a:extLst>
          </p:cNvPr>
          <p:cNvSpPr txBox="1"/>
          <p:nvPr/>
        </p:nvSpPr>
        <p:spPr>
          <a:xfrm>
            <a:off x="6088962" y="5447875"/>
            <a:ext cx="1711558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Product Category, Catalog And Assortment Management</a:t>
            </a:r>
          </a:p>
        </p:txBody>
      </p:sp>
      <p:sp>
        <p:nvSpPr>
          <p:cNvPr id="304" name="TextBox 177">
            <a:extLst>
              <a:ext uri="{FF2B5EF4-FFF2-40B4-BE49-F238E27FC236}">
                <a16:creationId xmlns:a16="http://schemas.microsoft.com/office/drawing/2014/main" id="{6C13E54C-E52C-4CA9-A2C5-407C2541A8C6}"/>
              </a:ext>
            </a:extLst>
          </p:cNvPr>
          <p:cNvSpPr txBox="1"/>
          <p:nvPr/>
        </p:nvSpPr>
        <p:spPr>
          <a:xfrm>
            <a:off x="5555934" y="6213240"/>
            <a:ext cx="1258310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Product Price And Promotions Management</a:t>
            </a:r>
          </a:p>
        </p:txBody>
      </p:sp>
      <p:sp>
        <p:nvSpPr>
          <p:cNvPr id="306" name="TextBox 177">
            <a:extLst>
              <a:ext uri="{FF2B5EF4-FFF2-40B4-BE49-F238E27FC236}">
                <a16:creationId xmlns:a16="http://schemas.microsoft.com/office/drawing/2014/main" id="{83A8D9BD-C5D3-442E-B5F7-32D4A8ACDC6B}"/>
              </a:ext>
            </a:extLst>
          </p:cNvPr>
          <p:cNvSpPr txBox="1"/>
          <p:nvPr/>
        </p:nvSpPr>
        <p:spPr>
          <a:xfrm>
            <a:off x="7232278" y="6123460"/>
            <a:ext cx="1025685" cy="32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Sales returns or cancellation management</a:t>
            </a:r>
          </a:p>
        </p:txBody>
      </p:sp>
      <p:sp>
        <p:nvSpPr>
          <p:cNvPr id="309" name="Freeform 190">
            <a:extLst>
              <a:ext uri="{FF2B5EF4-FFF2-40B4-BE49-F238E27FC236}">
                <a16:creationId xmlns:a16="http://schemas.microsoft.com/office/drawing/2014/main" id="{A8028FC7-D8AD-4195-8C80-9787133109B1}"/>
              </a:ext>
            </a:extLst>
          </p:cNvPr>
          <p:cNvSpPr>
            <a:spLocks noEditPoints="1"/>
          </p:cNvSpPr>
          <p:nvPr/>
        </p:nvSpPr>
        <p:spPr bwMode="black">
          <a:xfrm>
            <a:off x="7858582" y="2013890"/>
            <a:ext cx="305837" cy="254864"/>
          </a:xfrm>
          <a:custGeom>
            <a:avLst/>
            <a:gdLst>
              <a:gd name="T0" fmla="*/ 300 w 300"/>
              <a:gd name="T1" fmla="*/ 201 h 255"/>
              <a:gd name="T2" fmla="*/ 288 w 300"/>
              <a:gd name="T3" fmla="*/ 210 h 255"/>
              <a:gd name="T4" fmla="*/ 285 w 300"/>
              <a:gd name="T5" fmla="*/ 214 h 255"/>
              <a:gd name="T6" fmla="*/ 266 w 300"/>
              <a:gd name="T7" fmla="*/ 230 h 255"/>
              <a:gd name="T8" fmla="*/ 229 w 300"/>
              <a:gd name="T9" fmla="*/ 245 h 255"/>
              <a:gd name="T10" fmla="*/ 169 w 300"/>
              <a:gd name="T11" fmla="*/ 253 h 255"/>
              <a:gd name="T12" fmla="*/ 47 w 300"/>
              <a:gd name="T13" fmla="*/ 231 h 255"/>
              <a:gd name="T14" fmla="*/ 47 w 300"/>
              <a:gd name="T15" fmla="*/ 186 h 255"/>
              <a:gd name="T16" fmla="*/ 89 w 300"/>
              <a:gd name="T17" fmla="*/ 168 h 255"/>
              <a:gd name="T18" fmla="*/ 130 w 300"/>
              <a:gd name="T19" fmla="*/ 171 h 255"/>
              <a:gd name="T20" fmla="*/ 163 w 300"/>
              <a:gd name="T21" fmla="*/ 174 h 255"/>
              <a:gd name="T22" fmla="*/ 198 w 300"/>
              <a:gd name="T23" fmla="*/ 169 h 255"/>
              <a:gd name="T24" fmla="*/ 219 w 300"/>
              <a:gd name="T25" fmla="*/ 182 h 255"/>
              <a:gd name="T26" fmla="*/ 201 w 300"/>
              <a:gd name="T27" fmla="*/ 195 h 255"/>
              <a:gd name="T28" fmla="*/ 174 w 300"/>
              <a:gd name="T29" fmla="*/ 194 h 255"/>
              <a:gd name="T30" fmla="*/ 144 w 300"/>
              <a:gd name="T31" fmla="*/ 202 h 255"/>
              <a:gd name="T32" fmla="*/ 177 w 300"/>
              <a:gd name="T33" fmla="*/ 217 h 255"/>
              <a:gd name="T34" fmla="*/ 223 w 300"/>
              <a:gd name="T35" fmla="*/ 218 h 255"/>
              <a:gd name="T36" fmla="*/ 255 w 300"/>
              <a:gd name="T37" fmla="*/ 209 h 255"/>
              <a:gd name="T38" fmla="*/ 287 w 300"/>
              <a:gd name="T39" fmla="*/ 193 h 255"/>
              <a:gd name="T40" fmla="*/ 300 w 300"/>
              <a:gd name="T41" fmla="*/ 201 h 255"/>
              <a:gd name="T42" fmla="*/ 34 w 300"/>
              <a:gd name="T43" fmla="*/ 173 h 255"/>
              <a:gd name="T44" fmla="*/ 0 w 300"/>
              <a:gd name="T45" fmla="*/ 173 h 255"/>
              <a:gd name="T46" fmla="*/ 0 w 300"/>
              <a:gd name="T47" fmla="*/ 240 h 255"/>
              <a:gd name="T48" fmla="*/ 34 w 300"/>
              <a:gd name="T49" fmla="*/ 240 h 255"/>
              <a:gd name="T50" fmla="*/ 39 w 300"/>
              <a:gd name="T51" fmla="*/ 235 h 255"/>
              <a:gd name="T52" fmla="*/ 39 w 300"/>
              <a:gd name="T53" fmla="*/ 177 h 255"/>
              <a:gd name="T54" fmla="*/ 34 w 300"/>
              <a:gd name="T55" fmla="*/ 173 h 255"/>
              <a:gd name="T56" fmla="*/ 246 w 300"/>
              <a:gd name="T57" fmla="*/ 24 h 255"/>
              <a:gd name="T58" fmla="*/ 246 w 300"/>
              <a:gd name="T59" fmla="*/ 147 h 255"/>
              <a:gd name="T60" fmla="*/ 123 w 300"/>
              <a:gd name="T61" fmla="*/ 147 h 255"/>
              <a:gd name="T62" fmla="*/ 123 w 300"/>
              <a:gd name="T63" fmla="*/ 122 h 255"/>
              <a:gd name="T64" fmla="*/ 99 w 300"/>
              <a:gd name="T65" fmla="*/ 122 h 255"/>
              <a:gd name="T66" fmla="*/ 99 w 300"/>
              <a:gd name="T67" fmla="*/ 0 h 255"/>
              <a:gd name="T68" fmla="*/ 221 w 300"/>
              <a:gd name="T69" fmla="*/ 0 h 255"/>
              <a:gd name="T70" fmla="*/ 221 w 300"/>
              <a:gd name="T71" fmla="*/ 24 h 255"/>
              <a:gd name="T72" fmla="*/ 246 w 300"/>
              <a:gd name="T73" fmla="*/ 24 h 255"/>
              <a:gd name="T74" fmla="*/ 123 w 300"/>
              <a:gd name="T75" fmla="*/ 116 h 255"/>
              <a:gd name="T76" fmla="*/ 123 w 300"/>
              <a:gd name="T77" fmla="*/ 24 h 255"/>
              <a:gd name="T78" fmla="*/ 215 w 300"/>
              <a:gd name="T79" fmla="*/ 24 h 255"/>
              <a:gd name="T80" fmla="*/ 215 w 300"/>
              <a:gd name="T81" fmla="*/ 6 h 255"/>
              <a:gd name="T82" fmla="*/ 105 w 300"/>
              <a:gd name="T83" fmla="*/ 6 h 255"/>
              <a:gd name="T84" fmla="*/ 105 w 300"/>
              <a:gd name="T85" fmla="*/ 116 h 255"/>
              <a:gd name="T86" fmla="*/ 123 w 300"/>
              <a:gd name="T87" fmla="*/ 116 h 255"/>
              <a:gd name="T88" fmla="*/ 224 w 300"/>
              <a:gd name="T89" fmla="*/ 85 h 255"/>
              <a:gd name="T90" fmla="*/ 183 w 300"/>
              <a:gd name="T91" fmla="*/ 56 h 255"/>
              <a:gd name="T92" fmla="*/ 183 w 300"/>
              <a:gd name="T93" fmla="*/ 76 h 255"/>
              <a:gd name="T94" fmla="*/ 145 w 300"/>
              <a:gd name="T95" fmla="*/ 76 h 255"/>
              <a:gd name="T96" fmla="*/ 145 w 300"/>
              <a:gd name="T97" fmla="*/ 94 h 255"/>
              <a:gd name="T98" fmla="*/ 183 w 300"/>
              <a:gd name="T99" fmla="*/ 94 h 255"/>
              <a:gd name="T100" fmla="*/ 183 w 300"/>
              <a:gd name="T101" fmla="*/ 115 h 255"/>
              <a:gd name="T102" fmla="*/ 224 w 300"/>
              <a:gd name="T103" fmla="*/ 8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0" h="255">
                <a:moveTo>
                  <a:pt x="300" y="201"/>
                </a:moveTo>
                <a:cubicBezTo>
                  <a:pt x="300" y="201"/>
                  <a:pt x="299" y="202"/>
                  <a:pt x="288" y="210"/>
                </a:cubicBezTo>
                <a:cubicBezTo>
                  <a:pt x="288" y="210"/>
                  <a:pt x="286" y="214"/>
                  <a:pt x="285" y="214"/>
                </a:cubicBezTo>
                <a:cubicBezTo>
                  <a:pt x="280" y="218"/>
                  <a:pt x="275" y="223"/>
                  <a:pt x="266" y="230"/>
                </a:cubicBezTo>
                <a:cubicBezTo>
                  <a:pt x="257" y="231"/>
                  <a:pt x="238" y="240"/>
                  <a:pt x="229" y="245"/>
                </a:cubicBezTo>
                <a:cubicBezTo>
                  <a:pt x="212" y="244"/>
                  <a:pt x="187" y="248"/>
                  <a:pt x="169" y="253"/>
                </a:cubicBezTo>
                <a:cubicBezTo>
                  <a:pt x="143" y="249"/>
                  <a:pt x="140" y="255"/>
                  <a:pt x="47" y="231"/>
                </a:cubicBezTo>
                <a:cubicBezTo>
                  <a:pt x="47" y="231"/>
                  <a:pt x="47" y="194"/>
                  <a:pt x="47" y="186"/>
                </a:cubicBezTo>
                <a:cubicBezTo>
                  <a:pt x="64" y="182"/>
                  <a:pt x="69" y="171"/>
                  <a:pt x="89" y="168"/>
                </a:cubicBezTo>
                <a:cubicBezTo>
                  <a:pt x="103" y="166"/>
                  <a:pt x="116" y="167"/>
                  <a:pt x="130" y="171"/>
                </a:cubicBezTo>
                <a:cubicBezTo>
                  <a:pt x="139" y="174"/>
                  <a:pt x="148" y="176"/>
                  <a:pt x="163" y="174"/>
                </a:cubicBezTo>
                <a:cubicBezTo>
                  <a:pt x="176" y="173"/>
                  <a:pt x="181" y="169"/>
                  <a:pt x="198" y="169"/>
                </a:cubicBezTo>
                <a:cubicBezTo>
                  <a:pt x="209" y="169"/>
                  <a:pt x="220" y="176"/>
                  <a:pt x="219" y="182"/>
                </a:cubicBezTo>
                <a:cubicBezTo>
                  <a:pt x="219" y="188"/>
                  <a:pt x="208" y="194"/>
                  <a:pt x="201" y="195"/>
                </a:cubicBezTo>
                <a:cubicBezTo>
                  <a:pt x="185" y="195"/>
                  <a:pt x="189" y="194"/>
                  <a:pt x="174" y="194"/>
                </a:cubicBezTo>
                <a:cubicBezTo>
                  <a:pt x="156" y="194"/>
                  <a:pt x="155" y="197"/>
                  <a:pt x="144" y="202"/>
                </a:cubicBezTo>
                <a:cubicBezTo>
                  <a:pt x="155" y="205"/>
                  <a:pt x="162" y="209"/>
                  <a:pt x="177" y="217"/>
                </a:cubicBezTo>
                <a:cubicBezTo>
                  <a:pt x="193" y="215"/>
                  <a:pt x="209" y="217"/>
                  <a:pt x="223" y="218"/>
                </a:cubicBezTo>
                <a:cubicBezTo>
                  <a:pt x="235" y="215"/>
                  <a:pt x="241" y="210"/>
                  <a:pt x="255" y="209"/>
                </a:cubicBezTo>
                <a:cubicBezTo>
                  <a:pt x="264" y="202"/>
                  <a:pt x="276" y="191"/>
                  <a:pt x="287" y="193"/>
                </a:cubicBezTo>
                <a:cubicBezTo>
                  <a:pt x="293" y="194"/>
                  <a:pt x="300" y="201"/>
                  <a:pt x="300" y="201"/>
                </a:cubicBezTo>
                <a:close/>
                <a:moveTo>
                  <a:pt x="34" y="173"/>
                </a:moveTo>
                <a:cubicBezTo>
                  <a:pt x="0" y="173"/>
                  <a:pt x="0" y="173"/>
                  <a:pt x="0" y="173"/>
                </a:cubicBezTo>
                <a:cubicBezTo>
                  <a:pt x="0" y="240"/>
                  <a:pt x="0" y="240"/>
                  <a:pt x="0" y="240"/>
                </a:cubicBezTo>
                <a:cubicBezTo>
                  <a:pt x="34" y="240"/>
                  <a:pt x="34" y="240"/>
                  <a:pt x="34" y="240"/>
                </a:cubicBezTo>
                <a:cubicBezTo>
                  <a:pt x="37" y="240"/>
                  <a:pt x="39" y="238"/>
                  <a:pt x="39" y="235"/>
                </a:cubicBezTo>
                <a:cubicBezTo>
                  <a:pt x="39" y="177"/>
                  <a:pt x="39" y="177"/>
                  <a:pt x="39" y="177"/>
                </a:cubicBezTo>
                <a:cubicBezTo>
                  <a:pt x="39" y="175"/>
                  <a:pt x="37" y="173"/>
                  <a:pt x="34" y="173"/>
                </a:cubicBezTo>
                <a:close/>
                <a:moveTo>
                  <a:pt x="246" y="24"/>
                </a:moveTo>
                <a:cubicBezTo>
                  <a:pt x="246" y="147"/>
                  <a:pt x="246" y="147"/>
                  <a:pt x="246" y="147"/>
                </a:cubicBezTo>
                <a:cubicBezTo>
                  <a:pt x="123" y="147"/>
                  <a:pt x="123" y="147"/>
                  <a:pt x="123" y="147"/>
                </a:cubicBezTo>
                <a:cubicBezTo>
                  <a:pt x="123" y="122"/>
                  <a:pt x="123" y="122"/>
                  <a:pt x="123" y="122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9" y="0"/>
                  <a:pt x="99" y="0"/>
                  <a:pt x="99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221" y="24"/>
                  <a:pt x="221" y="24"/>
                  <a:pt x="221" y="24"/>
                </a:cubicBezTo>
                <a:lnTo>
                  <a:pt x="246" y="24"/>
                </a:lnTo>
                <a:close/>
                <a:moveTo>
                  <a:pt x="123" y="116"/>
                </a:moveTo>
                <a:cubicBezTo>
                  <a:pt x="123" y="24"/>
                  <a:pt x="123" y="24"/>
                  <a:pt x="123" y="24"/>
                </a:cubicBezTo>
                <a:cubicBezTo>
                  <a:pt x="215" y="24"/>
                  <a:pt x="215" y="24"/>
                  <a:pt x="215" y="24"/>
                </a:cubicBezTo>
                <a:cubicBezTo>
                  <a:pt x="215" y="6"/>
                  <a:pt x="215" y="6"/>
                  <a:pt x="215" y="6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116"/>
                  <a:pt x="105" y="116"/>
                  <a:pt x="105" y="116"/>
                </a:cubicBezTo>
                <a:lnTo>
                  <a:pt x="123" y="116"/>
                </a:lnTo>
                <a:close/>
                <a:moveTo>
                  <a:pt x="224" y="85"/>
                </a:moveTo>
                <a:cubicBezTo>
                  <a:pt x="183" y="56"/>
                  <a:pt x="183" y="56"/>
                  <a:pt x="183" y="56"/>
                </a:cubicBezTo>
                <a:cubicBezTo>
                  <a:pt x="183" y="76"/>
                  <a:pt x="183" y="76"/>
                  <a:pt x="183" y="76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94"/>
                  <a:pt x="145" y="94"/>
                  <a:pt x="145" y="94"/>
                </a:cubicBezTo>
                <a:cubicBezTo>
                  <a:pt x="183" y="94"/>
                  <a:pt x="183" y="94"/>
                  <a:pt x="183" y="94"/>
                </a:cubicBezTo>
                <a:cubicBezTo>
                  <a:pt x="183" y="115"/>
                  <a:pt x="183" y="115"/>
                  <a:pt x="183" y="115"/>
                </a:cubicBezTo>
                <a:lnTo>
                  <a:pt x="224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82281" tIns="41141" rIns="82281" bIns="4114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0" name="Freeform 190">
            <a:extLst>
              <a:ext uri="{FF2B5EF4-FFF2-40B4-BE49-F238E27FC236}">
                <a16:creationId xmlns:a16="http://schemas.microsoft.com/office/drawing/2014/main" id="{F22F6701-B884-4EE3-BE1C-1A45ABFF5BC1}"/>
              </a:ext>
            </a:extLst>
          </p:cNvPr>
          <p:cNvSpPr>
            <a:spLocks noEditPoints="1"/>
          </p:cNvSpPr>
          <p:nvPr/>
        </p:nvSpPr>
        <p:spPr bwMode="black">
          <a:xfrm>
            <a:off x="7207749" y="3821484"/>
            <a:ext cx="343159" cy="285966"/>
          </a:xfrm>
          <a:custGeom>
            <a:avLst/>
            <a:gdLst>
              <a:gd name="T0" fmla="*/ 300 w 300"/>
              <a:gd name="T1" fmla="*/ 201 h 255"/>
              <a:gd name="T2" fmla="*/ 288 w 300"/>
              <a:gd name="T3" fmla="*/ 210 h 255"/>
              <a:gd name="T4" fmla="*/ 285 w 300"/>
              <a:gd name="T5" fmla="*/ 214 h 255"/>
              <a:gd name="T6" fmla="*/ 266 w 300"/>
              <a:gd name="T7" fmla="*/ 230 h 255"/>
              <a:gd name="T8" fmla="*/ 229 w 300"/>
              <a:gd name="T9" fmla="*/ 245 h 255"/>
              <a:gd name="T10" fmla="*/ 169 w 300"/>
              <a:gd name="T11" fmla="*/ 253 h 255"/>
              <a:gd name="T12" fmla="*/ 47 w 300"/>
              <a:gd name="T13" fmla="*/ 231 h 255"/>
              <a:gd name="T14" fmla="*/ 47 w 300"/>
              <a:gd name="T15" fmla="*/ 186 h 255"/>
              <a:gd name="T16" fmla="*/ 89 w 300"/>
              <a:gd name="T17" fmla="*/ 168 h 255"/>
              <a:gd name="T18" fmla="*/ 130 w 300"/>
              <a:gd name="T19" fmla="*/ 171 h 255"/>
              <a:gd name="T20" fmla="*/ 163 w 300"/>
              <a:gd name="T21" fmla="*/ 174 h 255"/>
              <a:gd name="T22" fmla="*/ 198 w 300"/>
              <a:gd name="T23" fmla="*/ 169 h 255"/>
              <a:gd name="T24" fmla="*/ 219 w 300"/>
              <a:gd name="T25" fmla="*/ 182 h 255"/>
              <a:gd name="T26" fmla="*/ 201 w 300"/>
              <a:gd name="T27" fmla="*/ 195 h 255"/>
              <a:gd name="T28" fmla="*/ 174 w 300"/>
              <a:gd name="T29" fmla="*/ 194 h 255"/>
              <a:gd name="T30" fmla="*/ 144 w 300"/>
              <a:gd name="T31" fmla="*/ 202 h 255"/>
              <a:gd name="T32" fmla="*/ 177 w 300"/>
              <a:gd name="T33" fmla="*/ 217 h 255"/>
              <a:gd name="T34" fmla="*/ 223 w 300"/>
              <a:gd name="T35" fmla="*/ 218 h 255"/>
              <a:gd name="T36" fmla="*/ 255 w 300"/>
              <a:gd name="T37" fmla="*/ 209 h 255"/>
              <a:gd name="T38" fmla="*/ 287 w 300"/>
              <a:gd name="T39" fmla="*/ 193 h 255"/>
              <a:gd name="T40" fmla="*/ 300 w 300"/>
              <a:gd name="T41" fmla="*/ 201 h 255"/>
              <a:gd name="T42" fmla="*/ 34 w 300"/>
              <a:gd name="T43" fmla="*/ 173 h 255"/>
              <a:gd name="T44" fmla="*/ 0 w 300"/>
              <a:gd name="T45" fmla="*/ 173 h 255"/>
              <a:gd name="T46" fmla="*/ 0 w 300"/>
              <a:gd name="T47" fmla="*/ 240 h 255"/>
              <a:gd name="T48" fmla="*/ 34 w 300"/>
              <a:gd name="T49" fmla="*/ 240 h 255"/>
              <a:gd name="T50" fmla="*/ 39 w 300"/>
              <a:gd name="T51" fmla="*/ 235 h 255"/>
              <a:gd name="T52" fmla="*/ 39 w 300"/>
              <a:gd name="T53" fmla="*/ 177 h 255"/>
              <a:gd name="T54" fmla="*/ 34 w 300"/>
              <a:gd name="T55" fmla="*/ 173 h 255"/>
              <a:gd name="T56" fmla="*/ 246 w 300"/>
              <a:gd name="T57" fmla="*/ 24 h 255"/>
              <a:gd name="T58" fmla="*/ 246 w 300"/>
              <a:gd name="T59" fmla="*/ 147 h 255"/>
              <a:gd name="T60" fmla="*/ 123 w 300"/>
              <a:gd name="T61" fmla="*/ 147 h 255"/>
              <a:gd name="T62" fmla="*/ 123 w 300"/>
              <a:gd name="T63" fmla="*/ 122 h 255"/>
              <a:gd name="T64" fmla="*/ 99 w 300"/>
              <a:gd name="T65" fmla="*/ 122 h 255"/>
              <a:gd name="T66" fmla="*/ 99 w 300"/>
              <a:gd name="T67" fmla="*/ 0 h 255"/>
              <a:gd name="T68" fmla="*/ 221 w 300"/>
              <a:gd name="T69" fmla="*/ 0 h 255"/>
              <a:gd name="T70" fmla="*/ 221 w 300"/>
              <a:gd name="T71" fmla="*/ 24 h 255"/>
              <a:gd name="T72" fmla="*/ 246 w 300"/>
              <a:gd name="T73" fmla="*/ 24 h 255"/>
              <a:gd name="T74" fmla="*/ 123 w 300"/>
              <a:gd name="T75" fmla="*/ 116 h 255"/>
              <a:gd name="T76" fmla="*/ 123 w 300"/>
              <a:gd name="T77" fmla="*/ 24 h 255"/>
              <a:gd name="T78" fmla="*/ 215 w 300"/>
              <a:gd name="T79" fmla="*/ 24 h 255"/>
              <a:gd name="T80" fmla="*/ 215 w 300"/>
              <a:gd name="T81" fmla="*/ 6 h 255"/>
              <a:gd name="T82" fmla="*/ 105 w 300"/>
              <a:gd name="T83" fmla="*/ 6 h 255"/>
              <a:gd name="T84" fmla="*/ 105 w 300"/>
              <a:gd name="T85" fmla="*/ 116 h 255"/>
              <a:gd name="T86" fmla="*/ 123 w 300"/>
              <a:gd name="T87" fmla="*/ 116 h 255"/>
              <a:gd name="T88" fmla="*/ 224 w 300"/>
              <a:gd name="T89" fmla="*/ 85 h 255"/>
              <a:gd name="T90" fmla="*/ 183 w 300"/>
              <a:gd name="T91" fmla="*/ 56 h 255"/>
              <a:gd name="T92" fmla="*/ 183 w 300"/>
              <a:gd name="T93" fmla="*/ 76 h 255"/>
              <a:gd name="T94" fmla="*/ 145 w 300"/>
              <a:gd name="T95" fmla="*/ 76 h 255"/>
              <a:gd name="T96" fmla="*/ 145 w 300"/>
              <a:gd name="T97" fmla="*/ 94 h 255"/>
              <a:gd name="T98" fmla="*/ 183 w 300"/>
              <a:gd name="T99" fmla="*/ 94 h 255"/>
              <a:gd name="T100" fmla="*/ 183 w 300"/>
              <a:gd name="T101" fmla="*/ 115 h 255"/>
              <a:gd name="T102" fmla="*/ 224 w 300"/>
              <a:gd name="T103" fmla="*/ 8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0" h="255">
                <a:moveTo>
                  <a:pt x="300" y="201"/>
                </a:moveTo>
                <a:cubicBezTo>
                  <a:pt x="300" y="201"/>
                  <a:pt x="299" y="202"/>
                  <a:pt x="288" y="210"/>
                </a:cubicBezTo>
                <a:cubicBezTo>
                  <a:pt x="288" y="210"/>
                  <a:pt x="286" y="214"/>
                  <a:pt x="285" y="214"/>
                </a:cubicBezTo>
                <a:cubicBezTo>
                  <a:pt x="280" y="218"/>
                  <a:pt x="275" y="223"/>
                  <a:pt x="266" y="230"/>
                </a:cubicBezTo>
                <a:cubicBezTo>
                  <a:pt x="257" y="231"/>
                  <a:pt x="238" y="240"/>
                  <a:pt x="229" y="245"/>
                </a:cubicBezTo>
                <a:cubicBezTo>
                  <a:pt x="212" y="244"/>
                  <a:pt x="187" y="248"/>
                  <a:pt x="169" y="253"/>
                </a:cubicBezTo>
                <a:cubicBezTo>
                  <a:pt x="143" y="249"/>
                  <a:pt x="140" y="255"/>
                  <a:pt x="47" y="231"/>
                </a:cubicBezTo>
                <a:cubicBezTo>
                  <a:pt x="47" y="231"/>
                  <a:pt x="47" y="194"/>
                  <a:pt x="47" y="186"/>
                </a:cubicBezTo>
                <a:cubicBezTo>
                  <a:pt x="64" y="182"/>
                  <a:pt x="69" y="171"/>
                  <a:pt x="89" y="168"/>
                </a:cubicBezTo>
                <a:cubicBezTo>
                  <a:pt x="103" y="166"/>
                  <a:pt x="116" y="167"/>
                  <a:pt x="130" y="171"/>
                </a:cubicBezTo>
                <a:cubicBezTo>
                  <a:pt x="139" y="174"/>
                  <a:pt x="148" y="176"/>
                  <a:pt x="163" y="174"/>
                </a:cubicBezTo>
                <a:cubicBezTo>
                  <a:pt x="176" y="173"/>
                  <a:pt x="181" y="169"/>
                  <a:pt x="198" y="169"/>
                </a:cubicBezTo>
                <a:cubicBezTo>
                  <a:pt x="209" y="169"/>
                  <a:pt x="220" y="176"/>
                  <a:pt x="219" y="182"/>
                </a:cubicBezTo>
                <a:cubicBezTo>
                  <a:pt x="219" y="188"/>
                  <a:pt x="208" y="194"/>
                  <a:pt x="201" y="195"/>
                </a:cubicBezTo>
                <a:cubicBezTo>
                  <a:pt x="185" y="195"/>
                  <a:pt x="189" y="194"/>
                  <a:pt x="174" y="194"/>
                </a:cubicBezTo>
                <a:cubicBezTo>
                  <a:pt x="156" y="194"/>
                  <a:pt x="155" y="197"/>
                  <a:pt x="144" y="202"/>
                </a:cubicBezTo>
                <a:cubicBezTo>
                  <a:pt x="155" y="205"/>
                  <a:pt x="162" y="209"/>
                  <a:pt x="177" y="217"/>
                </a:cubicBezTo>
                <a:cubicBezTo>
                  <a:pt x="193" y="215"/>
                  <a:pt x="209" y="217"/>
                  <a:pt x="223" y="218"/>
                </a:cubicBezTo>
                <a:cubicBezTo>
                  <a:pt x="235" y="215"/>
                  <a:pt x="241" y="210"/>
                  <a:pt x="255" y="209"/>
                </a:cubicBezTo>
                <a:cubicBezTo>
                  <a:pt x="264" y="202"/>
                  <a:pt x="276" y="191"/>
                  <a:pt x="287" y="193"/>
                </a:cubicBezTo>
                <a:cubicBezTo>
                  <a:pt x="293" y="194"/>
                  <a:pt x="300" y="201"/>
                  <a:pt x="300" y="201"/>
                </a:cubicBezTo>
                <a:close/>
                <a:moveTo>
                  <a:pt x="34" y="173"/>
                </a:moveTo>
                <a:cubicBezTo>
                  <a:pt x="0" y="173"/>
                  <a:pt x="0" y="173"/>
                  <a:pt x="0" y="173"/>
                </a:cubicBezTo>
                <a:cubicBezTo>
                  <a:pt x="0" y="240"/>
                  <a:pt x="0" y="240"/>
                  <a:pt x="0" y="240"/>
                </a:cubicBezTo>
                <a:cubicBezTo>
                  <a:pt x="34" y="240"/>
                  <a:pt x="34" y="240"/>
                  <a:pt x="34" y="240"/>
                </a:cubicBezTo>
                <a:cubicBezTo>
                  <a:pt x="37" y="240"/>
                  <a:pt x="39" y="238"/>
                  <a:pt x="39" y="235"/>
                </a:cubicBezTo>
                <a:cubicBezTo>
                  <a:pt x="39" y="177"/>
                  <a:pt x="39" y="177"/>
                  <a:pt x="39" y="177"/>
                </a:cubicBezTo>
                <a:cubicBezTo>
                  <a:pt x="39" y="175"/>
                  <a:pt x="37" y="173"/>
                  <a:pt x="34" y="173"/>
                </a:cubicBezTo>
                <a:close/>
                <a:moveTo>
                  <a:pt x="246" y="24"/>
                </a:moveTo>
                <a:cubicBezTo>
                  <a:pt x="246" y="147"/>
                  <a:pt x="246" y="147"/>
                  <a:pt x="246" y="147"/>
                </a:cubicBezTo>
                <a:cubicBezTo>
                  <a:pt x="123" y="147"/>
                  <a:pt x="123" y="147"/>
                  <a:pt x="123" y="147"/>
                </a:cubicBezTo>
                <a:cubicBezTo>
                  <a:pt x="123" y="122"/>
                  <a:pt x="123" y="122"/>
                  <a:pt x="123" y="122"/>
                </a:cubicBezTo>
                <a:cubicBezTo>
                  <a:pt x="99" y="122"/>
                  <a:pt x="99" y="122"/>
                  <a:pt x="99" y="122"/>
                </a:cubicBezTo>
                <a:cubicBezTo>
                  <a:pt x="99" y="0"/>
                  <a:pt x="99" y="0"/>
                  <a:pt x="99" y="0"/>
                </a:cubicBezTo>
                <a:cubicBezTo>
                  <a:pt x="221" y="0"/>
                  <a:pt x="221" y="0"/>
                  <a:pt x="221" y="0"/>
                </a:cubicBezTo>
                <a:cubicBezTo>
                  <a:pt x="221" y="24"/>
                  <a:pt x="221" y="24"/>
                  <a:pt x="221" y="24"/>
                </a:cubicBezTo>
                <a:lnTo>
                  <a:pt x="246" y="24"/>
                </a:lnTo>
                <a:close/>
                <a:moveTo>
                  <a:pt x="123" y="116"/>
                </a:moveTo>
                <a:cubicBezTo>
                  <a:pt x="123" y="24"/>
                  <a:pt x="123" y="24"/>
                  <a:pt x="123" y="24"/>
                </a:cubicBezTo>
                <a:cubicBezTo>
                  <a:pt x="215" y="24"/>
                  <a:pt x="215" y="24"/>
                  <a:pt x="215" y="24"/>
                </a:cubicBezTo>
                <a:cubicBezTo>
                  <a:pt x="215" y="6"/>
                  <a:pt x="215" y="6"/>
                  <a:pt x="215" y="6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116"/>
                  <a:pt x="105" y="116"/>
                  <a:pt x="105" y="116"/>
                </a:cubicBezTo>
                <a:lnTo>
                  <a:pt x="123" y="116"/>
                </a:lnTo>
                <a:close/>
                <a:moveTo>
                  <a:pt x="224" y="85"/>
                </a:moveTo>
                <a:cubicBezTo>
                  <a:pt x="183" y="56"/>
                  <a:pt x="183" y="56"/>
                  <a:pt x="183" y="56"/>
                </a:cubicBezTo>
                <a:cubicBezTo>
                  <a:pt x="183" y="76"/>
                  <a:pt x="183" y="76"/>
                  <a:pt x="183" y="76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94"/>
                  <a:pt x="145" y="94"/>
                  <a:pt x="145" y="94"/>
                </a:cubicBezTo>
                <a:cubicBezTo>
                  <a:pt x="183" y="94"/>
                  <a:pt x="183" y="94"/>
                  <a:pt x="183" y="94"/>
                </a:cubicBezTo>
                <a:cubicBezTo>
                  <a:pt x="183" y="115"/>
                  <a:pt x="183" y="115"/>
                  <a:pt x="183" y="115"/>
                </a:cubicBezTo>
                <a:lnTo>
                  <a:pt x="224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82281" tIns="41141" rIns="82281" bIns="4114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14" name="Picture 2" descr="C:\Users\sigurdg\Desktop\end_user.png">
            <a:extLst>
              <a:ext uri="{FF2B5EF4-FFF2-40B4-BE49-F238E27FC236}">
                <a16:creationId xmlns:a16="http://schemas.microsoft.com/office/drawing/2014/main" id="{8A9AE5DE-837F-4329-A798-A1F4761F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696" y="2016750"/>
            <a:ext cx="284187" cy="286855"/>
          </a:xfrm>
          <a:prstGeom prst="rect">
            <a:avLst/>
          </a:prstGeom>
          <a:noFill/>
        </p:spPr>
      </p:pic>
      <p:pic>
        <p:nvPicPr>
          <p:cNvPr id="315" name="Picture 2" descr="\\MAGNUM\Projects\Microsoft\Cloud Power FY12\Design\ICONS_PNG\Building.png">
            <a:extLst>
              <a:ext uri="{FF2B5EF4-FFF2-40B4-BE49-F238E27FC236}">
                <a16:creationId xmlns:a16="http://schemas.microsoft.com/office/drawing/2014/main" id="{80DF99BC-9BB9-4AEC-AA68-5C4F9576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813" y="3222212"/>
            <a:ext cx="370397" cy="370395"/>
          </a:xfrm>
          <a:prstGeom prst="rect">
            <a:avLst/>
          </a:prstGeom>
          <a:noFill/>
        </p:spPr>
      </p:pic>
      <p:pic>
        <p:nvPicPr>
          <p:cNvPr id="319" name="Picture 48" descr="C:\Users\sakuu\Documents\Ballmer MGX 2011\Tile Icons\Calendar Engineering.png">
            <a:extLst>
              <a:ext uri="{FF2B5EF4-FFF2-40B4-BE49-F238E27FC236}">
                <a16:creationId xmlns:a16="http://schemas.microsoft.com/office/drawing/2014/main" id="{AA33B7A7-D57B-4BDB-B5C8-1806FDA3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16723856" y="420516"/>
            <a:ext cx="307524" cy="3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Freeform 23">
            <a:extLst>
              <a:ext uri="{FF2B5EF4-FFF2-40B4-BE49-F238E27FC236}">
                <a16:creationId xmlns:a16="http://schemas.microsoft.com/office/drawing/2014/main" id="{E4A21EAF-3D65-40E6-B919-6172C3B3A93F}"/>
              </a:ext>
            </a:extLst>
          </p:cNvPr>
          <p:cNvSpPr>
            <a:spLocks noEditPoints="1"/>
          </p:cNvSpPr>
          <p:nvPr/>
        </p:nvSpPr>
        <p:spPr bwMode="black">
          <a:xfrm>
            <a:off x="4416945" y="3355593"/>
            <a:ext cx="219877" cy="219875"/>
          </a:xfrm>
          <a:custGeom>
            <a:avLst/>
            <a:gdLst>
              <a:gd name="T0" fmla="*/ 709 w 709"/>
              <a:gd name="T1" fmla="*/ 570 h 709"/>
              <a:gd name="T2" fmla="*/ 373 w 709"/>
              <a:gd name="T3" fmla="*/ 709 h 709"/>
              <a:gd name="T4" fmla="*/ 373 w 709"/>
              <a:gd name="T5" fmla="*/ 294 h 709"/>
              <a:gd name="T6" fmla="*/ 709 w 709"/>
              <a:gd name="T7" fmla="*/ 154 h 709"/>
              <a:gd name="T8" fmla="*/ 709 w 709"/>
              <a:gd name="T9" fmla="*/ 570 h 709"/>
              <a:gd name="T10" fmla="*/ 335 w 709"/>
              <a:gd name="T11" fmla="*/ 294 h 709"/>
              <a:gd name="T12" fmla="*/ 0 w 709"/>
              <a:gd name="T13" fmla="*/ 154 h 709"/>
              <a:gd name="T14" fmla="*/ 0 w 709"/>
              <a:gd name="T15" fmla="*/ 570 h 709"/>
              <a:gd name="T16" fmla="*/ 335 w 709"/>
              <a:gd name="T17" fmla="*/ 709 h 709"/>
              <a:gd name="T18" fmla="*/ 335 w 709"/>
              <a:gd name="T19" fmla="*/ 294 h 709"/>
              <a:gd name="T20" fmla="*/ 354 w 709"/>
              <a:gd name="T21" fmla="*/ 0 h 709"/>
              <a:gd name="T22" fmla="*/ 0 w 709"/>
              <a:gd name="T23" fmla="*/ 126 h 709"/>
              <a:gd name="T24" fmla="*/ 354 w 709"/>
              <a:gd name="T25" fmla="*/ 268 h 709"/>
              <a:gd name="T26" fmla="*/ 709 w 709"/>
              <a:gd name="T27" fmla="*/ 126 h 709"/>
              <a:gd name="T28" fmla="*/ 354 w 709"/>
              <a:gd name="T29" fmla="*/ 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9" h="709">
                <a:moveTo>
                  <a:pt x="709" y="570"/>
                </a:moveTo>
                <a:lnTo>
                  <a:pt x="373" y="709"/>
                </a:lnTo>
                <a:lnTo>
                  <a:pt x="373" y="294"/>
                </a:lnTo>
                <a:lnTo>
                  <a:pt x="709" y="154"/>
                </a:lnTo>
                <a:lnTo>
                  <a:pt x="709" y="570"/>
                </a:lnTo>
                <a:close/>
                <a:moveTo>
                  <a:pt x="335" y="294"/>
                </a:moveTo>
                <a:lnTo>
                  <a:pt x="0" y="154"/>
                </a:lnTo>
                <a:lnTo>
                  <a:pt x="0" y="570"/>
                </a:lnTo>
                <a:lnTo>
                  <a:pt x="335" y="709"/>
                </a:lnTo>
                <a:lnTo>
                  <a:pt x="335" y="294"/>
                </a:lnTo>
                <a:close/>
                <a:moveTo>
                  <a:pt x="354" y="0"/>
                </a:moveTo>
                <a:lnTo>
                  <a:pt x="0" y="126"/>
                </a:lnTo>
                <a:lnTo>
                  <a:pt x="354" y="268"/>
                </a:lnTo>
                <a:lnTo>
                  <a:pt x="709" y="126"/>
                </a:lnTo>
                <a:lnTo>
                  <a:pt x="3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82281" tIns="41141" rIns="82281" bIns="4114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24" name="Graphic 32" descr="Coins">
            <a:extLst>
              <a:ext uri="{FF2B5EF4-FFF2-40B4-BE49-F238E27FC236}">
                <a16:creationId xmlns:a16="http://schemas.microsoft.com/office/drawing/2014/main" id="{950271F7-9956-4283-9D08-B318559B3A0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07529" y="949147"/>
            <a:ext cx="224049" cy="224047"/>
          </a:xfrm>
          <a:prstGeom prst="rect">
            <a:avLst/>
          </a:prstGeom>
          <a:effectLst/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90431EB-6B57-4A54-8811-0744D1E0C82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071649" y="1499991"/>
            <a:ext cx="190168" cy="240407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744F078-5490-48E0-AA59-F195BE31A71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69632" y="1455606"/>
            <a:ext cx="281837" cy="28183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7EF64C2-F5CB-46F4-85CB-F3573831C176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046325" y="1437931"/>
            <a:ext cx="207670" cy="207667"/>
          </a:xfrm>
          <a:prstGeom prst="rect">
            <a:avLst/>
          </a:prstGeom>
        </p:spPr>
      </p:pic>
      <p:pic>
        <p:nvPicPr>
          <p:cNvPr id="325" name="Graphic 324">
            <a:extLst>
              <a:ext uri="{FF2B5EF4-FFF2-40B4-BE49-F238E27FC236}">
                <a16:creationId xmlns:a16="http://schemas.microsoft.com/office/drawing/2014/main" id="{28A09CEC-FC05-4BE7-A0A4-891A971CCC3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319076" y="1420405"/>
            <a:ext cx="209374" cy="26667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D52CCE3F-3E02-4FA7-A7BF-8A00E59E65E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782259" y="2046080"/>
            <a:ext cx="198961" cy="23626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CAE1007-F2A7-4093-A7E2-0C00ECA7500F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780723" y="916146"/>
            <a:ext cx="243556" cy="21509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CE0F59A-150A-4571-A609-3D0C372CFC11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344786" y="1492435"/>
            <a:ext cx="191691" cy="22551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E78C822C-A4FE-4550-8ED0-3F7FCEBA3DAD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771643" y="3234433"/>
            <a:ext cx="226612" cy="22660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8871882-7C73-4FA6-A02A-391469E23663}"/>
              </a:ext>
            </a:extLst>
          </p:cNvPr>
          <p:cNvGrpSpPr/>
          <p:nvPr/>
        </p:nvGrpSpPr>
        <p:grpSpPr>
          <a:xfrm>
            <a:off x="476793" y="3157569"/>
            <a:ext cx="238668" cy="297999"/>
            <a:chOff x="1227482" y="3663692"/>
            <a:chExt cx="289458" cy="361415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97503A8-4CF1-44AB-BD02-FF2240D1E4D0}"/>
                </a:ext>
              </a:extLst>
            </p:cNvPr>
            <p:cNvSpPr/>
            <p:nvPr/>
          </p:nvSpPr>
          <p:spPr>
            <a:xfrm>
              <a:off x="1227482" y="3663692"/>
              <a:ext cx="289458" cy="361415"/>
            </a:xfrm>
            <a:custGeom>
              <a:avLst/>
              <a:gdLst/>
              <a:ahLst/>
              <a:cxnLst/>
              <a:rect l="0" t="0" r="0" b="0"/>
              <a:pathLst>
                <a:path w="289458" h="337699">
                  <a:moveTo>
                    <a:pt x="276040" y="94325"/>
                  </a:moveTo>
                  <a:lnTo>
                    <a:pt x="203676" y="21961"/>
                  </a:lnTo>
                  <a:cubicBezTo>
                    <a:pt x="202068" y="21961"/>
                    <a:pt x="198852" y="20352"/>
                    <a:pt x="197244" y="20352"/>
                  </a:cubicBezTo>
                  <a:lnTo>
                    <a:pt x="44474" y="20352"/>
                  </a:lnTo>
                  <a:cubicBezTo>
                    <a:pt x="31609" y="20352"/>
                    <a:pt x="20353" y="31609"/>
                    <a:pt x="20353" y="44474"/>
                  </a:cubicBezTo>
                  <a:lnTo>
                    <a:pt x="20353" y="301769"/>
                  </a:lnTo>
                  <a:cubicBezTo>
                    <a:pt x="20353" y="314634"/>
                    <a:pt x="31609" y="325890"/>
                    <a:pt x="44474" y="325890"/>
                  </a:cubicBezTo>
                  <a:lnTo>
                    <a:pt x="253527" y="325890"/>
                  </a:lnTo>
                  <a:cubicBezTo>
                    <a:pt x="266392" y="325890"/>
                    <a:pt x="277649" y="314634"/>
                    <a:pt x="277649" y="301769"/>
                  </a:cubicBezTo>
                  <a:lnTo>
                    <a:pt x="277649" y="100757"/>
                  </a:lnTo>
                  <a:cubicBezTo>
                    <a:pt x="277649" y="99149"/>
                    <a:pt x="276040" y="95933"/>
                    <a:pt x="276040" y="94325"/>
                  </a:cubicBezTo>
                  <a:close/>
                  <a:moveTo>
                    <a:pt x="258351" y="100757"/>
                  </a:moveTo>
                  <a:lnTo>
                    <a:pt x="205284" y="100757"/>
                  </a:lnTo>
                  <a:cubicBezTo>
                    <a:pt x="200460" y="100757"/>
                    <a:pt x="197244" y="97541"/>
                    <a:pt x="197244" y="92717"/>
                  </a:cubicBezTo>
                  <a:lnTo>
                    <a:pt x="197244" y="39650"/>
                  </a:lnTo>
                  <a:lnTo>
                    <a:pt x="258351" y="100757"/>
                  </a:lnTo>
                  <a:close/>
                  <a:moveTo>
                    <a:pt x="253527" y="309810"/>
                  </a:moveTo>
                  <a:lnTo>
                    <a:pt x="44474" y="309810"/>
                  </a:lnTo>
                  <a:cubicBezTo>
                    <a:pt x="39650" y="309810"/>
                    <a:pt x="36434" y="306593"/>
                    <a:pt x="36434" y="301769"/>
                  </a:cubicBezTo>
                  <a:lnTo>
                    <a:pt x="36434" y="44474"/>
                  </a:lnTo>
                  <a:cubicBezTo>
                    <a:pt x="36434" y="39650"/>
                    <a:pt x="39650" y="36433"/>
                    <a:pt x="44474" y="36433"/>
                  </a:cubicBezTo>
                  <a:lnTo>
                    <a:pt x="181163" y="36433"/>
                  </a:lnTo>
                  <a:lnTo>
                    <a:pt x="181163" y="92717"/>
                  </a:lnTo>
                  <a:cubicBezTo>
                    <a:pt x="181163" y="105581"/>
                    <a:pt x="192419" y="116838"/>
                    <a:pt x="205284" y="116838"/>
                  </a:cubicBezTo>
                  <a:lnTo>
                    <a:pt x="261568" y="116838"/>
                  </a:lnTo>
                  <a:lnTo>
                    <a:pt x="261568" y="301769"/>
                  </a:lnTo>
                  <a:cubicBezTo>
                    <a:pt x="261568" y="306593"/>
                    <a:pt x="258351" y="309810"/>
                    <a:pt x="253527" y="309810"/>
                  </a:cubicBezTo>
                  <a:close/>
                </a:path>
              </a:pathLst>
            </a:custGeom>
            <a:solidFill>
              <a:schemeClr val="bg1"/>
            </a:solidFill>
            <a:ln w="16073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F869F43-521D-4555-8EC5-F9BD67822E91}"/>
                </a:ext>
              </a:extLst>
            </p:cNvPr>
            <p:cNvSpPr/>
            <p:nvPr/>
          </p:nvSpPr>
          <p:spPr>
            <a:xfrm>
              <a:off x="1291656" y="3795064"/>
              <a:ext cx="160810" cy="160809"/>
            </a:xfrm>
            <a:custGeom>
              <a:avLst/>
              <a:gdLst/>
              <a:ahLst/>
              <a:cxnLst/>
              <a:rect l="0" t="0" r="0" b="0"/>
              <a:pathLst>
                <a:path w="160810" h="160809">
                  <a:moveTo>
                    <a:pt x="65530" y="165232"/>
                  </a:moveTo>
                  <a:cubicBezTo>
                    <a:pt x="65530" y="165232"/>
                    <a:pt x="63922" y="165232"/>
                    <a:pt x="65530" y="165232"/>
                  </a:cubicBezTo>
                  <a:cubicBezTo>
                    <a:pt x="57490" y="163623"/>
                    <a:pt x="49449" y="160408"/>
                    <a:pt x="43017" y="155583"/>
                  </a:cubicBezTo>
                  <a:cubicBezTo>
                    <a:pt x="41409" y="153975"/>
                    <a:pt x="39800" y="152367"/>
                    <a:pt x="41409" y="150759"/>
                  </a:cubicBezTo>
                  <a:cubicBezTo>
                    <a:pt x="43017" y="147543"/>
                    <a:pt x="43017" y="145934"/>
                    <a:pt x="43017" y="142718"/>
                  </a:cubicBezTo>
                  <a:cubicBezTo>
                    <a:pt x="43017" y="133070"/>
                    <a:pt x="34976" y="126637"/>
                    <a:pt x="26936" y="126637"/>
                  </a:cubicBezTo>
                  <a:cubicBezTo>
                    <a:pt x="23719" y="126637"/>
                    <a:pt x="22111" y="126637"/>
                    <a:pt x="18895" y="128246"/>
                  </a:cubicBezTo>
                  <a:cubicBezTo>
                    <a:pt x="17287" y="129853"/>
                    <a:pt x="14071" y="128246"/>
                    <a:pt x="14071" y="126637"/>
                  </a:cubicBezTo>
                  <a:cubicBezTo>
                    <a:pt x="10855" y="120205"/>
                    <a:pt x="7638" y="112165"/>
                    <a:pt x="6030" y="105732"/>
                  </a:cubicBezTo>
                  <a:cubicBezTo>
                    <a:pt x="6030" y="104124"/>
                    <a:pt x="6030" y="100908"/>
                    <a:pt x="9247" y="100908"/>
                  </a:cubicBezTo>
                  <a:cubicBezTo>
                    <a:pt x="15679" y="99300"/>
                    <a:pt x="20503" y="92867"/>
                    <a:pt x="20503" y="84827"/>
                  </a:cubicBezTo>
                  <a:cubicBezTo>
                    <a:pt x="20503" y="76786"/>
                    <a:pt x="15679" y="71962"/>
                    <a:pt x="9247" y="68746"/>
                  </a:cubicBezTo>
                  <a:cubicBezTo>
                    <a:pt x="7638" y="68746"/>
                    <a:pt x="6030" y="65530"/>
                    <a:pt x="6030" y="63922"/>
                  </a:cubicBezTo>
                  <a:cubicBezTo>
                    <a:pt x="7638" y="55881"/>
                    <a:pt x="10855" y="49449"/>
                    <a:pt x="14071" y="43016"/>
                  </a:cubicBezTo>
                  <a:cubicBezTo>
                    <a:pt x="15679" y="41408"/>
                    <a:pt x="17287" y="39800"/>
                    <a:pt x="18895" y="41408"/>
                  </a:cubicBezTo>
                  <a:cubicBezTo>
                    <a:pt x="22111" y="43016"/>
                    <a:pt x="23719" y="43016"/>
                    <a:pt x="26936" y="43016"/>
                  </a:cubicBezTo>
                  <a:cubicBezTo>
                    <a:pt x="36584" y="43016"/>
                    <a:pt x="43017" y="34976"/>
                    <a:pt x="43017" y="26935"/>
                  </a:cubicBezTo>
                  <a:cubicBezTo>
                    <a:pt x="43017" y="23719"/>
                    <a:pt x="43017" y="22111"/>
                    <a:pt x="41409" y="18895"/>
                  </a:cubicBezTo>
                  <a:cubicBezTo>
                    <a:pt x="39800" y="17287"/>
                    <a:pt x="41409" y="14071"/>
                    <a:pt x="43017" y="14071"/>
                  </a:cubicBezTo>
                  <a:cubicBezTo>
                    <a:pt x="49449" y="10854"/>
                    <a:pt x="57490" y="7639"/>
                    <a:pt x="63922" y="6030"/>
                  </a:cubicBezTo>
                  <a:cubicBezTo>
                    <a:pt x="65530" y="6030"/>
                    <a:pt x="68746" y="6030"/>
                    <a:pt x="68746" y="9246"/>
                  </a:cubicBezTo>
                  <a:cubicBezTo>
                    <a:pt x="70354" y="15679"/>
                    <a:pt x="76787" y="20503"/>
                    <a:pt x="84827" y="20503"/>
                  </a:cubicBezTo>
                  <a:cubicBezTo>
                    <a:pt x="91260" y="20503"/>
                    <a:pt x="97692" y="15679"/>
                    <a:pt x="100908" y="9246"/>
                  </a:cubicBezTo>
                  <a:cubicBezTo>
                    <a:pt x="100908" y="7639"/>
                    <a:pt x="104124" y="6030"/>
                    <a:pt x="105733" y="6030"/>
                  </a:cubicBezTo>
                  <a:cubicBezTo>
                    <a:pt x="113773" y="7639"/>
                    <a:pt x="120205" y="10854"/>
                    <a:pt x="126638" y="14071"/>
                  </a:cubicBezTo>
                  <a:cubicBezTo>
                    <a:pt x="128246" y="15679"/>
                    <a:pt x="129854" y="17287"/>
                    <a:pt x="128246" y="18895"/>
                  </a:cubicBezTo>
                  <a:cubicBezTo>
                    <a:pt x="126638" y="22111"/>
                    <a:pt x="126638" y="23719"/>
                    <a:pt x="126638" y="26935"/>
                  </a:cubicBezTo>
                  <a:cubicBezTo>
                    <a:pt x="126638" y="36584"/>
                    <a:pt x="134678" y="43016"/>
                    <a:pt x="142719" y="43016"/>
                  </a:cubicBezTo>
                  <a:cubicBezTo>
                    <a:pt x="145935" y="43016"/>
                    <a:pt x="147543" y="43016"/>
                    <a:pt x="150759" y="41408"/>
                  </a:cubicBezTo>
                  <a:cubicBezTo>
                    <a:pt x="152367" y="39800"/>
                    <a:pt x="155584" y="41408"/>
                    <a:pt x="155584" y="43016"/>
                  </a:cubicBezTo>
                  <a:cubicBezTo>
                    <a:pt x="158800" y="49449"/>
                    <a:pt x="162016" y="57489"/>
                    <a:pt x="163624" y="63922"/>
                  </a:cubicBezTo>
                  <a:cubicBezTo>
                    <a:pt x="163624" y="65530"/>
                    <a:pt x="163624" y="68746"/>
                    <a:pt x="160408" y="68746"/>
                  </a:cubicBezTo>
                  <a:cubicBezTo>
                    <a:pt x="153976" y="70354"/>
                    <a:pt x="149151" y="76786"/>
                    <a:pt x="149151" y="84827"/>
                  </a:cubicBezTo>
                  <a:cubicBezTo>
                    <a:pt x="149151" y="92867"/>
                    <a:pt x="153976" y="97691"/>
                    <a:pt x="160408" y="100908"/>
                  </a:cubicBezTo>
                  <a:cubicBezTo>
                    <a:pt x="162016" y="100908"/>
                    <a:pt x="163624" y="104124"/>
                    <a:pt x="163624" y="105732"/>
                  </a:cubicBezTo>
                  <a:cubicBezTo>
                    <a:pt x="162016" y="113772"/>
                    <a:pt x="158800" y="120205"/>
                    <a:pt x="155584" y="126637"/>
                  </a:cubicBezTo>
                  <a:cubicBezTo>
                    <a:pt x="153976" y="128246"/>
                    <a:pt x="152367" y="129853"/>
                    <a:pt x="150759" y="128246"/>
                  </a:cubicBezTo>
                  <a:cubicBezTo>
                    <a:pt x="147543" y="126637"/>
                    <a:pt x="145935" y="126637"/>
                    <a:pt x="142719" y="126637"/>
                  </a:cubicBezTo>
                  <a:cubicBezTo>
                    <a:pt x="133070" y="126637"/>
                    <a:pt x="126638" y="134678"/>
                    <a:pt x="126638" y="142718"/>
                  </a:cubicBezTo>
                  <a:cubicBezTo>
                    <a:pt x="126638" y="145934"/>
                    <a:pt x="126638" y="147543"/>
                    <a:pt x="128246" y="150759"/>
                  </a:cubicBezTo>
                  <a:cubicBezTo>
                    <a:pt x="129854" y="152367"/>
                    <a:pt x="128246" y="155583"/>
                    <a:pt x="126638" y="155583"/>
                  </a:cubicBezTo>
                  <a:cubicBezTo>
                    <a:pt x="120205" y="158799"/>
                    <a:pt x="112165" y="162015"/>
                    <a:pt x="105733" y="163623"/>
                  </a:cubicBezTo>
                  <a:cubicBezTo>
                    <a:pt x="104124" y="163623"/>
                    <a:pt x="100908" y="163623"/>
                    <a:pt x="100908" y="160408"/>
                  </a:cubicBezTo>
                  <a:cubicBezTo>
                    <a:pt x="99300" y="153975"/>
                    <a:pt x="92868" y="149151"/>
                    <a:pt x="84827" y="149151"/>
                  </a:cubicBezTo>
                  <a:cubicBezTo>
                    <a:pt x="78395" y="149151"/>
                    <a:pt x="71962" y="153975"/>
                    <a:pt x="68746" y="160408"/>
                  </a:cubicBezTo>
                  <a:cubicBezTo>
                    <a:pt x="68746" y="163623"/>
                    <a:pt x="67138" y="165232"/>
                    <a:pt x="65530" y="165232"/>
                  </a:cubicBezTo>
                  <a:lnTo>
                    <a:pt x="65530" y="165232"/>
                  </a:lnTo>
                  <a:close/>
                  <a:moveTo>
                    <a:pt x="84827" y="142718"/>
                  </a:moveTo>
                  <a:cubicBezTo>
                    <a:pt x="94476" y="142718"/>
                    <a:pt x="102516" y="147543"/>
                    <a:pt x="107341" y="155583"/>
                  </a:cubicBezTo>
                  <a:cubicBezTo>
                    <a:pt x="112165" y="153975"/>
                    <a:pt x="115381" y="152367"/>
                    <a:pt x="120205" y="150759"/>
                  </a:cubicBezTo>
                  <a:cubicBezTo>
                    <a:pt x="118597" y="147543"/>
                    <a:pt x="118597" y="145934"/>
                    <a:pt x="118597" y="142718"/>
                  </a:cubicBezTo>
                  <a:cubicBezTo>
                    <a:pt x="118597" y="128246"/>
                    <a:pt x="129854" y="116989"/>
                    <a:pt x="144327" y="116989"/>
                  </a:cubicBezTo>
                  <a:cubicBezTo>
                    <a:pt x="147543" y="116989"/>
                    <a:pt x="149151" y="116989"/>
                    <a:pt x="152367" y="118597"/>
                  </a:cubicBezTo>
                  <a:cubicBezTo>
                    <a:pt x="153976" y="113772"/>
                    <a:pt x="155584" y="110557"/>
                    <a:pt x="157192" y="105732"/>
                  </a:cubicBezTo>
                  <a:cubicBezTo>
                    <a:pt x="149151" y="100908"/>
                    <a:pt x="144327" y="92867"/>
                    <a:pt x="144327" y="83219"/>
                  </a:cubicBezTo>
                  <a:cubicBezTo>
                    <a:pt x="144327" y="73570"/>
                    <a:pt x="149151" y="65530"/>
                    <a:pt x="157192" y="60705"/>
                  </a:cubicBezTo>
                  <a:cubicBezTo>
                    <a:pt x="155584" y="55881"/>
                    <a:pt x="153976" y="52665"/>
                    <a:pt x="152367" y="47841"/>
                  </a:cubicBezTo>
                  <a:cubicBezTo>
                    <a:pt x="149151" y="49449"/>
                    <a:pt x="147543" y="49449"/>
                    <a:pt x="144327" y="49449"/>
                  </a:cubicBezTo>
                  <a:cubicBezTo>
                    <a:pt x="129854" y="49449"/>
                    <a:pt x="118597" y="38192"/>
                    <a:pt x="118597" y="23719"/>
                  </a:cubicBezTo>
                  <a:cubicBezTo>
                    <a:pt x="118597" y="20503"/>
                    <a:pt x="118597" y="18895"/>
                    <a:pt x="120205" y="15679"/>
                  </a:cubicBezTo>
                  <a:cubicBezTo>
                    <a:pt x="115381" y="14071"/>
                    <a:pt x="112165" y="12463"/>
                    <a:pt x="107341" y="10854"/>
                  </a:cubicBezTo>
                  <a:cubicBezTo>
                    <a:pt x="102516" y="18895"/>
                    <a:pt x="94476" y="23719"/>
                    <a:pt x="84827" y="23719"/>
                  </a:cubicBezTo>
                  <a:cubicBezTo>
                    <a:pt x="75179" y="23719"/>
                    <a:pt x="67138" y="18895"/>
                    <a:pt x="62314" y="10854"/>
                  </a:cubicBezTo>
                  <a:cubicBezTo>
                    <a:pt x="57490" y="12463"/>
                    <a:pt x="54273" y="14071"/>
                    <a:pt x="49449" y="15679"/>
                  </a:cubicBezTo>
                  <a:cubicBezTo>
                    <a:pt x="51057" y="18895"/>
                    <a:pt x="51057" y="20503"/>
                    <a:pt x="51057" y="23719"/>
                  </a:cubicBezTo>
                  <a:cubicBezTo>
                    <a:pt x="51057" y="38192"/>
                    <a:pt x="39800" y="49449"/>
                    <a:pt x="25328" y="49449"/>
                  </a:cubicBezTo>
                  <a:cubicBezTo>
                    <a:pt x="22111" y="49449"/>
                    <a:pt x="20503" y="49449"/>
                    <a:pt x="17287" y="47841"/>
                  </a:cubicBezTo>
                  <a:cubicBezTo>
                    <a:pt x="15679" y="52665"/>
                    <a:pt x="14071" y="55881"/>
                    <a:pt x="12463" y="60705"/>
                  </a:cubicBezTo>
                  <a:cubicBezTo>
                    <a:pt x="20503" y="65530"/>
                    <a:pt x="25328" y="73570"/>
                    <a:pt x="25328" y="83219"/>
                  </a:cubicBezTo>
                  <a:cubicBezTo>
                    <a:pt x="25328" y="92867"/>
                    <a:pt x="20503" y="100908"/>
                    <a:pt x="12463" y="105732"/>
                  </a:cubicBezTo>
                  <a:cubicBezTo>
                    <a:pt x="14071" y="110557"/>
                    <a:pt x="15679" y="113772"/>
                    <a:pt x="17287" y="118597"/>
                  </a:cubicBezTo>
                  <a:cubicBezTo>
                    <a:pt x="20503" y="116989"/>
                    <a:pt x="22111" y="116989"/>
                    <a:pt x="25328" y="116989"/>
                  </a:cubicBezTo>
                  <a:cubicBezTo>
                    <a:pt x="39800" y="116989"/>
                    <a:pt x="51057" y="128246"/>
                    <a:pt x="51057" y="142718"/>
                  </a:cubicBezTo>
                  <a:cubicBezTo>
                    <a:pt x="51057" y="145934"/>
                    <a:pt x="51057" y="147543"/>
                    <a:pt x="49449" y="150759"/>
                  </a:cubicBezTo>
                  <a:cubicBezTo>
                    <a:pt x="54273" y="152367"/>
                    <a:pt x="57490" y="153975"/>
                    <a:pt x="62314" y="155583"/>
                  </a:cubicBezTo>
                  <a:cubicBezTo>
                    <a:pt x="67138" y="147543"/>
                    <a:pt x="75179" y="142718"/>
                    <a:pt x="84827" y="142718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BE585ED-9B7C-4F7B-B2AC-EBFBC88F641F}"/>
                </a:ext>
              </a:extLst>
            </p:cNvPr>
            <p:cNvSpPr/>
            <p:nvPr/>
          </p:nvSpPr>
          <p:spPr>
            <a:xfrm>
              <a:off x="1344723" y="3846523"/>
              <a:ext cx="48243" cy="48243"/>
            </a:xfrm>
            <a:custGeom>
              <a:avLst/>
              <a:gdLst/>
              <a:ahLst/>
              <a:cxnLst/>
              <a:rect l="0" t="0" r="0" b="0"/>
              <a:pathLst>
                <a:path w="48243" h="48242">
                  <a:moveTo>
                    <a:pt x="31760" y="57490"/>
                  </a:moveTo>
                  <a:cubicBezTo>
                    <a:pt x="17287" y="57490"/>
                    <a:pt x="6030" y="46233"/>
                    <a:pt x="6030" y="31760"/>
                  </a:cubicBezTo>
                  <a:cubicBezTo>
                    <a:pt x="6030" y="17287"/>
                    <a:pt x="17287" y="6030"/>
                    <a:pt x="31760" y="6030"/>
                  </a:cubicBezTo>
                  <a:cubicBezTo>
                    <a:pt x="46233" y="6030"/>
                    <a:pt x="57490" y="17287"/>
                    <a:pt x="57490" y="31760"/>
                  </a:cubicBezTo>
                  <a:cubicBezTo>
                    <a:pt x="57490" y="46233"/>
                    <a:pt x="46233" y="57490"/>
                    <a:pt x="31760" y="57490"/>
                  </a:cubicBezTo>
                  <a:close/>
                  <a:moveTo>
                    <a:pt x="31760" y="15679"/>
                  </a:moveTo>
                  <a:cubicBezTo>
                    <a:pt x="22111" y="15679"/>
                    <a:pt x="15679" y="23719"/>
                    <a:pt x="15679" y="31760"/>
                  </a:cubicBezTo>
                  <a:cubicBezTo>
                    <a:pt x="15679" y="41409"/>
                    <a:pt x="23719" y="47841"/>
                    <a:pt x="31760" y="47841"/>
                  </a:cubicBezTo>
                  <a:cubicBezTo>
                    <a:pt x="41409" y="47841"/>
                    <a:pt x="47841" y="39800"/>
                    <a:pt x="47841" y="31760"/>
                  </a:cubicBezTo>
                  <a:cubicBezTo>
                    <a:pt x="47841" y="23719"/>
                    <a:pt x="41409" y="15679"/>
                    <a:pt x="31760" y="15679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26" name="Graphic 50" descr="Credit card">
            <a:extLst>
              <a:ext uri="{FF2B5EF4-FFF2-40B4-BE49-F238E27FC236}">
                <a16:creationId xmlns:a16="http://schemas.microsoft.com/office/drawing/2014/main" id="{8388151D-B73D-452D-A4EF-0DC304F44E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88788" y="2001739"/>
            <a:ext cx="308642" cy="308640"/>
          </a:xfrm>
          <a:prstGeom prst="rect">
            <a:avLst/>
          </a:prstGeom>
          <a:effectLst/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7CF6BA1-4594-4745-9E02-F35771B4CFD4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562977" y="2023919"/>
            <a:ext cx="208516" cy="24761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6DB86228-DBDB-4340-B82E-B61487EC2A18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34673" y="2126821"/>
            <a:ext cx="217665" cy="258478"/>
          </a:xfrm>
          <a:prstGeom prst="rect">
            <a:avLst/>
          </a:prstGeom>
        </p:spPr>
      </p:pic>
      <p:sp>
        <p:nvSpPr>
          <p:cNvPr id="327" name="Freeform 17">
            <a:extLst>
              <a:ext uri="{FF2B5EF4-FFF2-40B4-BE49-F238E27FC236}">
                <a16:creationId xmlns:a16="http://schemas.microsoft.com/office/drawing/2014/main" id="{640B0232-44DC-496B-89FC-800ABE4F9162}"/>
              </a:ext>
            </a:extLst>
          </p:cNvPr>
          <p:cNvSpPr>
            <a:spLocks noEditPoints="1"/>
          </p:cNvSpPr>
          <p:nvPr/>
        </p:nvSpPr>
        <p:spPr bwMode="auto">
          <a:xfrm>
            <a:off x="6813146" y="1964939"/>
            <a:ext cx="294442" cy="294840"/>
          </a:xfrm>
          <a:custGeom>
            <a:avLst/>
            <a:gdLst>
              <a:gd name="T0" fmla="*/ 310 w 490"/>
              <a:gd name="T1" fmla="*/ 118 h 490"/>
              <a:gd name="T2" fmla="*/ 281 w 490"/>
              <a:gd name="T3" fmla="*/ 83 h 490"/>
              <a:gd name="T4" fmla="*/ 245 w 490"/>
              <a:gd name="T5" fmla="*/ 0 h 490"/>
              <a:gd name="T6" fmla="*/ 209 w 490"/>
              <a:gd name="T7" fmla="*/ 83 h 490"/>
              <a:gd name="T8" fmla="*/ 180 w 490"/>
              <a:gd name="T9" fmla="*/ 118 h 490"/>
              <a:gd name="T10" fmla="*/ 184 w 490"/>
              <a:gd name="T11" fmla="*/ 172 h 490"/>
              <a:gd name="T12" fmla="*/ 306 w 490"/>
              <a:gd name="T13" fmla="*/ 172 h 490"/>
              <a:gd name="T14" fmla="*/ 318 w 490"/>
              <a:gd name="T15" fmla="*/ 158 h 490"/>
              <a:gd name="T16" fmla="*/ 245 w 490"/>
              <a:gd name="T17" fmla="*/ 25 h 490"/>
              <a:gd name="T18" fmla="*/ 245 w 490"/>
              <a:gd name="T19" fmla="*/ 74 h 490"/>
              <a:gd name="T20" fmla="*/ 197 w 490"/>
              <a:gd name="T21" fmla="*/ 147 h 490"/>
              <a:gd name="T22" fmla="*/ 245 w 490"/>
              <a:gd name="T23" fmla="*/ 98 h 490"/>
              <a:gd name="T24" fmla="*/ 197 w 490"/>
              <a:gd name="T25" fmla="*/ 147 h 490"/>
              <a:gd name="T26" fmla="*/ 138 w 490"/>
              <a:gd name="T27" fmla="*/ 387 h 490"/>
              <a:gd name="T28" fmla="*/ 109 w 490"/>
              <a:gd name="T29" fmla="*/ 352 h 490"/>
              <a:gd name="T30" fmla="*/ 74 w 490"/>
              <a:gd name="T31" fmla="*/ 269 h 490"/>
              <a:gd name="T32" fmla="*/ 38 w 490"/>
              <a:gd name="T33" fmla="*/ 352 h 490"/>
              <a:gd name="T34" fmla="*/ 9 w 490"/>
              <a:gd name="T35" fmla="*/ 387 h 490"/>
              <a:gd name="T36" fmla="*/ 12 w 490"/>
              <a:gd name="T37" fmla="*/ 441 h 490"/>
              <a:gd name="T38" fmla="*/ 135 w 490"/>
              <a:gd name="T39" fmla="*/ 441 h 490"/>
              <a:gd name="T40" fmla="*/ 147 w 490"/>
              <a:gd name="T41" fmla="*/ 428 h 490"/>
              <a:gd name="T42" fmla="*/ 74 w 490"/>
              <a:gd name="T43" fmla="*/ 294 h 490"/>
              <a:gd name="T44" fmla="*/ 74 w 490"/>
              <a:gd name="T45" fmla="*/ 343 h 490"/>
              <a:gd name="T46" fmla="*/ 26 w 490"/>
              <a:gd name="T47" fmla="*/ 416 h 490"/>
              <a:gd name="T48" fmla="*/ 74 w 490"/>
              <a:gd name="T49" fmla="*/ 367 h 490"/>
              <a:gd name="T50" fmla="*/ 26 w 490"/>
              <a:gd name="T51" fmla="*/ 416 h 490"/>
              <a:gd name="T52" fmla="*/ 481 w 490"/>
              <a:gd name="T53" fmla="*/ 387 h 490"/>
              <a:gd name="T54" fmla="*/ 452 w 490"/>
              <a:gd name="T55" fmla="*/ 352 h 490"/>
              <a:gd name="T56" fmla="*/ 416 w 490"/>
              <a:gd name="T57" fmla="*/ 269 h 490"/>
              <a:gd name="T58" fmla="*/ 381 w 490"/>
              <a:gd name="T59" fmla="*/ 352 h 490"/>
              <a:gd name="T60" fmla="*/ 352 w 490"/>
              <a:gd name="T61" fmla="*/ 387 h 490"/>
              <a:gd name="T62" fmla="*/ 355 w 490"/>
              <a:gd name="T63" fmla="*/ 441 h 490"/>
              <a:gd name="T64" fmla="*/ 478 w 490"/>
              <a:gd name="T65" fmla="*/ 441 h 490"/>
              <a:gd name="T66" fmla="*/ 490 w 490"/>
              <a:gd name="T67" fmla="*/ 428 h 490"/>
              <a:gd name="T68" fmla="*/ 416 w 490"/>
              <a:gd name="T69" fmla="*/ 294 h 490"/>
              <a:gd name="T70" fmla="*/ 416 w 490"/>
              <a:gd name="T71" fmla="*/ 343 h 490"/>
              <a:gd name="T72" fmla="*/ 369 w 490"/>
              <a:gd name="T73" fmla="*/ 416 h 490"/>
              <a:gd name="T74" fmla="*/ 416 w 490"/>
              <a:gd name="T75" fmla="*/ 367 h 490"/>
              <a:gd name="T76" fmla="*/ 369 w 490"/>
              <a:gd name="T77" fmla="*/ 416 h 490"/>
              <a:gd name="T78" fmla="*/ 154 w 490"/>
              <a:gd name="T79" fmla="*/ 467 h 490"/>
              <a:gd name="T80" fmla="*/ 165 w 490"/>
              <a:gd name="T81" fmla="*/ 446 h 490"/>
              <a:gd name="T82" fmla="*/ 325 w 490"/>
              <a:gd name="T83" fmla="*/ 446 h 490"/>
              <a:gd name="T84" fmla="*/ 336 w 490"/>
              <a:gd name="T85" fmla="*/ 467 h 490"/>
              <a:gd name="T86" fmla="*/ 422 w 490"/>
              <a:gd name="T87" fmla="*/ 257 h 490"/>
              <a:gd name="T88" fmla="*/ 336 w 490"/>
              <a:gd name="T89" fmla="*/ 149 h 490"/>
              <a:gd name="T90" fmla="*/ 349 w 490"/>
              <a:gd name="T91" fmla="*/ 128 h 490"/>
              <a:gd name="T92" fmla="*/ 425 w 490"/>
              <a:gd name="T93" fmla="*/ 257 h 490"/>
              <a:gd name="T94" fmla="*/ 68 w 490"/>
              <a:gd name="T95" fmla="*/ 257 h 490"/>
              <a:gd name="T96" fmla="*/ 56 w 490"/>
              <a:gd name="T97" fmla="*/ 242 h 490"/>
              <a:gd name="T98" fmla="*/ 157 w 490"/>
              <a:gd name="T99" fmla="*/ 132 h 490"/>
              <a:gd name="T100" fmla="*/ 80 w 490"/>
              <a:gd name="T101" fmla="*/ 248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90" h="490">
                <a:moveTo>
                  <a:pt x="318" y="158"/>
                </a:moveTo>
                <a:cubicBezTo>
                  <a:pt x="318" y="154"/>
                  <a:pt x="318" y="136"/>
                  <a:pt x="310" y="118"/>
                </a:cubicBezTo>
                <a:cubicBezTo>
                  <a:pt x="305" y="105"/>
                  <a:pt x="297" y="95"/>
                  <a:pt x="288" y="88"/>
                </a:cubicBezTo>
                <a:cubicBezTo>
                  <a:pt x="286" y="86"/>
                  <a:pt x="283" y="84"/>
                  <a:pt x="281" y="83"/>
                </a:cubicBezTo>
                <a:cubicBezTo>
                  <a:pt x="289" y="74"/>
                  <a:pt x="294" y="62"/>
                  <a:pt x="294" y="49"/>
                </a:cubicBezTo>
                <a:cubicBezTo>
                  <a:pt x="294" y="22"/>
                  <a:pt x="272" y="0"/>
                  <a:pt x="245" y="0"/>
                </a:cubicBezTo>
                <a:cubicBezTo>
                  <a:pt x="218" y="0"/>
                  <a:pt x="196" y="22"/>
                  <a:pt x="196" y="49"/>
                </a:cubicBezTo>
                <a:cubicBezTo>
                  <a:pt x="196" y="62"/>
                  <a:pt x="201" y="74"/>
                  <a:pt x="209" y="83"/>
                </a:cubicBezTo>
                <a:cubicBezTo>
                  <a:pt x="207" y="84"/>
                  <a:pt x="204" y="86"/>
                  <a:pt x="202" y="88"/>
                </a:cubicBezTo>
                <a:cubicBezTo>
                  <a:pt x="193" y="95"/>
                  <a:pt x="185" y="105"/>
                  <a:pt x="180" y="118"/>
                </a:cubicBezTo>
                <a:cubicBezTo>
                  <a:pt x="172" y="138"/>
                  <a:pt x="172" y="158"/>
                  <a:pt x="172" y="159"/>
                </a:cubicBezTo>
                <a:cubicBezTo>
                  <a:pt x="172" y="166"/>
                  <a:pt x="177" y="172"/>
                  <a:pt x="184" y="172"/>
                </a:cubicBezTo>
                <a:cubicBezTo>
                  <a:pt x="306" y="172"/>
                  <a:pt x="306" y="172"/>
                  <a:pt x="306" y="172"/>
                </a:cubicBezTo>
                <a:cubicBezTo>
                  <a:pt x="306" y="172"/>
                  <a:pt x="306" y="172"/>
                  <a:pt x="306" y="172"/>
                </a:cubicBezTo>
                <a:cubicBezTo>
                  <a:pt x="313" y="172"/>
                  <a:pt x="318" y="166"/>
                  <a:pt x="318" y="159"/>
                </a:cubicBezTo>
                <a:cubicBezTo>
                  <a:pt x="318" y="159"/>
                  <a:pt x="318" y="159"/>
                  <a:pt x="318" y="158"/>
                </a:cubicBezTo>
                <a:close/>
                <a:moveTo>
                  <a:pt x="221" y="49"/>
                </a:moveTo>
                <a:cubicBezTo>
                  <a:pt x="221" y="36"/>
                  <a:pt x="232" y="25"/>
                  <a:pt x="245" y="25"/>
                </a:cubicBezTo>
                <a:cubicBezTo>
                  <a:pt x="258" y="25"/>
                  <a:pt x="269" y="36"/>
                  <a:pt x="269" y="49"/>
                </a:cubicBezTo>
                <a:cubicBezTo>
                  <a:pt x="269" y="63"/>
                  <a:pt x="258" y="74"/>
                  <a:pt x="245" y="74"/>
                </a:cubicBezTo>
                <a:cubicBezTo>
                  <a:pt x="232" y="74"/>
                  <a:pt x="221" y="63"/>
                  <a:pt x="221" y="49"/>
                </a:cubicBezTo>
                <a:close/>
                <a:moveTo>
                  <a:pt x="197" y="147"/>
                </a:moveTo>
                <a:cubicBezTo>
                  <a:pt x="198" y="141"/>
                  <a:pt x="200" y="134"/>
                  <a:pt x="203" y="127"/>
                </a:cubicBezTo>
                <a:cubicBezTo>
                  <a:pt x="211" y="108"/>
                  <a:pt x="225" y="98"/>
                  <a:pt x="245" y="98"/>
                </a:cubicBezTo>
                <a:cubicBezTo>
                  <a:pt x="280" y="98"/>
                  <a:pt x="290" y="129"/>
                  <a:pt x="293" y="147"/>
                </a:cubicBezTo>
                <a:cubicBezTo>
                  <a:pt x="197" y="147"/>
                  <a:pt x="197" y="147"/>
                  <a:pt x="197" y="147"/>
                </a:cubicBezTo>
                <a:close/>
                <a:moveTo>
                  <a:pt x="147" y="428"/>
                </a:moveTo>
                <a:cubicBezTo>
                  <a:pt x="147" y="424"/>
                  <a:pt x="146" y="406"/>
                  <a:pt x="138" y="387"/>
                </a:cubicBezTo>
                <a:cubicBezTo>
                  <a:pt x="133" y="375"/>
                  <a:pt x="126" y="364"/>
                  <a:pt x="117" y="357"/>
                </a:cubicBezTo>
                <a:cubicBezTo>
                  <a:pt x="114" y="355"/>
                  <a:pt x="112" y="354"/>
                  <a:pt x="109" y="352"/>
                </a:cubicBezTo>
                <a:cubicBezTo>
                  <a:pt x="118" y="343"/>
                  <a:pt x="123" y="331"/>
                  <a:pt x="123" y="318"/>
                </a:cubicBezTo>
                <a:cubicBezTo>
                  <a:pt x="123" y="291"/>
                  <a:pt x="101" y="269"/>
                  <a:pt x="74" y="269"/>
                </a:cubicBezTo>
                <a:cubicBezTo>
                  <a:pt x="47" y="269"/>
                  <a:pt x="25" y="291"/>
                  <a:pt x="25" y="318"/>
                </a:cubicBezTo>
                <a:cubicBezTo>
                  <a:pt x="25" y="331"/>
                  <a:pt x="30" y="343"/>
                  <a:pt x="38" y="352"/>
                </a:cubicBezTo>
                <a:cubicBezTo>
                  <a:pt x="35" y="354"/>
                  <a:pt x="33" y="355"/>
                  <a:pt x="31" y="357"/>
                </a:cubicBezTo>
                <a:cubicBezTo>
                  <a:pt x="21" y="364"/>
                  <a:pt x="14" y="375"/>
                  <a:pt x="9" y="387"/>
                </a:cubicBezTo>
                <a:cubicBezTo>
                  <a:pt x="0" y="408"/>
                  <a:pt x="0" y="428"/>
                  <a:pt x="0" y="429"/>
                </a:cubicBezTo>
                <a:cubicBezTo>
                  <a:pt x="0" y="435"/>
                  <a:pt x="6" y="441"/>
                  <a:pt x="12" y="441"/>
                </a:cubicBezTo>
                <a:cubicBezTo>
                  <a:pt x="135" y="441"/>
                  <a:pt x="135" y="441"/>
                  <a:pt x="135" y="441"/>
                </a:cubicBezTo>
                <a:cubicBezTo>
                  <a:pt x="135" y="441"/>
                  <a:pt x="135" y="441"/>
                  <a:pt x="135" y="441"/>
                </a:cubicBezTo>
                <a:cubicBezTo>
                  <a:pt x="142" y="441"/>
                  <a:pt x="147" y="435"/>
                  <a:pt x="147" y="429"/>
                </a:cubicBezTo>
                <a:cubicBezTo>
                  <a:pt x="147" y="428"/>
                  <a:pt x="147" y="428"/>
                  <a:pt x="147" y="428"/>
                </a:cubicBezTo>
                <a:close/>
                <a:moveTo>
                  <a:pt x="49" y="318"/>
                </a:moveTo>
                <a:cubicBezTo>
                  <a:pt x="49" y="305"/>
                  <a:pt x="60" y="294"/>
                  <a:pt x="74" y="294"/>
                </a:cubicBezTo>
                <a:cubicBezTo>
                  <a:pt x="87" y="294"/>
                  <a:pt x="98" y="305"/>
                  <a:pt x="98" y="318"/>
                </a:cubicBezTo>
                <a:cubicBezTo>
                  <a:pt x="98" y="332"/>
                  <a:pt x="87" y="343"/>
                  <a:pt x="74" y="343"/>
                </a:cubicBezTo>
                <a:cubicBezTo>
                  <a:pt x="60" y="343"/>
                  <a:pt x="49" y="332"/>
                  <a:pt x="49" y="318"/>
                </a:cubicBezTo>
                <a:close/>
                <a:moveTo>
                  <a:pt x="26" y="416"/>
                </a:moveTo>
                <a:cubicBezTo>
                  <a:pt x="27" y="411"/>
                  <a:pt x="28" y="404"/>
                  <a:pt x="31" y="397"/>
                </a:cubicBezTo>
                <a:cubicBezTo>
                  <a:pt x="40" y="377"/>
                  <a:pt x="53" y="367"/>
                  <a:pt x="74" y="367"/>
                </a:cubicBezTo>
                <a:cubicBezTo>
                  <a:pt x="109" y="367"/>
                  <a:pt x="119" y="398"/>
                  <a:pt x="121" y="416"/>
                </a:cubicBezTo>
                <a:cubicBezTo>
                  <a:pt x="26" y="416"/>
                  <a:pt x="26" y="416"/>
                  <a:pt x="26" y="416"/>
                </a:cubicBezTo>
                <a:close/>
                <a:moveTo>
                  <a:pt x="490" y="428"/>
                </a:moveTo>
                <a:cubicBezTo>
                  <a:pt x="490" y="424"/>
                  <a:pt x="489" y="406"/>
                  <a:pt x="481" y="387"/>
                </a:cubicBezTo>
                <a:cubicBezTo>
                  <a:pt x="476" y="375"/>
                  <a:pt x="469" y="364"/>
                  <a:pt x="459" y="357"/>
                </a:cubicBezTo>
                <a:cubicBezTo>
                  <a:pt x="457" y="355"/>
                  <a:pt x="455" y="354"/>
                  <a:pt x="452" y="352"/>
                </a:cubicBezTo>
                <a:cubicBezTo>
                  <a:pt x="460" y="343"/>
                  <a:pt x="465" y="331"/>
                  <a:pt x="465" y="318"/>
                </a:cubicBezTo>
                <a:cubicBezTo>
                  <a:pt x="465" y="291"/>
                  <a:pt x="443" y="269"/>
                  <a:pt x="416" y="269"/>
                </a:cubicBezTo>
                <a:cubicBezTo>
                  <a:pt x="389" y="269"/>
                  <a:pt x="367" y="291"/>
                  <a:pt x="367" y="318"/>
                </a:cubicBezTo>
                <a:cubicBezTo>
                  <a:pt x="367" y="331"/>
                  <a:pt x="372" y="343"/>
                  <a:pt x="381" y="352"/>
                </a:cubicBezTo>
                <a:cubicBezTo>
                  <a:pt x="378" y="354"/>
                  <a:pt x="376" y="355"/>
                  <a:pt x="373" y="357"/>
                </a:cubicBezTo>
                <a:cubicBezTo>
                  <a:pt x="364" y="364"/>
                  <a:pt x="357" y="375"/>
                  <a:pt x="352" y="387"/>
                </a:cubicBezTo>
                <a:cubicBezTo>
                  <a:pt x="343" y="408"/>
                  <a:pt x="343" y="428"/>
                  <a:pt x="343" y="429"/>
                </a:cubicBezTo>
                <a:cubicBezTo>
                  <a:pt x="343" y="435"/>
                  <a:pt x="348" y="441"/>
                  <a:pt x="355" y="441"/>
                </a:cubicBezTo>
                <a:cubicBezTo>
                  <a:pt x="478" y="441"/>
                  <a:pt x="478" y="441"/>
                  <a:pt x="478" y="441"/>
                </a:cubicBezTo>
                <a:cubicBezTo>
                  <a:pt x="478" y="441"/>
                  <a:pt x="478" y="441"/>
                  <a:pt x="478" y="441"/>
                </a:cubicBezTo>
                <a:cubicBezTo>
                  <a:pt x="484" y="441"/>
                  <a:pt x="490" y="435"/>
                  <a:pt x="490" y="429"/>
                </a:cubicBezTo>
                <a:cubicBezTo>
                  <a:pt x="490" y="428"/>
                  <a:pt x="490" y="428"/>
                  <a:pt x="490" y="428"/>
                </a:cubicBezTo>
                <a:close/>
                <a:moveTo>
                  <a:pt x="392" y="318"/>
                </a:moveTo>
                <a:cubicBezTo>
                  <a:pt x="392" y="305"/>
                  <a:pt x="403" y="294"/>
                  <a:pt x="416" y="294"/>
                </a:cubicBezTo>
                <a:cubicBezTo>
                  <a:pt x="430" y="294"/>
                  <a:pt x="441" y="305"/>
                  <a:pt x="441" y="318"/>
                </a:cubicBezTo>
                <a:cubicBezTo>
                  <a:pt x="441" y="332"/>
                  <a:pt x="430" y="343"/>
                  <a:pt x="416" y="343"/>
                </a:cubicBezTo>
                <a:cubicBezTo>
                  <a:pt x="403" y="343"/>
                  <a:pt x="392" y="332"/>
                  <a:pt x="392" y="318"/>
                </a:cubicBezTo>
                <a:close/>
                <a:moveTo>
                  <a:pt x="369" y="416"/>
                </a:moveTo>
                <a:cubicBezTo>
                  <a:pt x="370" y="411"/>
                  <a:pt x="371" y="404"/>
                  <a:pt x="374" y="397"/>
                </a:cubicBezTo>
                <a:cubicBezTo>
                  <a:pt x="382" y="377"/>
                  <a:pt x="396" y="367"/>
                  <a:pt x="416" y="367"/>
                </a:cubicBezTo>
                <a:cubicBezTo>
                  <a:pt x="451" y="367"/>
                  <a:pt x="461" y="398"/>
                  <a:pt x="464" y="416"/>
                </a:cubicBezTo>
                <a:cubicBezTo>
                  <a:pt x="369" y="416"/>
                  <a:pt x="369" y="416"/>
                  <a:pt x="369" y="416"/>
                </a:cubicBezTo>
                <a:close/>
                <a:moveTo>
                  <a:pt x="245" y="490"/>
                </a:moveTo>
                <a:cubicBezTo>
                  <a:pt x="213" y="490"/>
                  <a:pt x="182" y="482"/>
                  <a:pt x="154" y="467"/>
                </a:cubicBezTo>
                <a:cubicBezTo>
                  <a:pt x="148" y="464"/>
                  <a:pt x="145" y="457"/>
                  <a:pt x="148" y="451"/>
                </a:cubicBezTo>
                <a:cubicBezTo>
                  <a:pt x="152" y="445"/>
                  <a:pt x="159" y="442"/>
                  <a:pt x="165" y="446"/>
                </a:cubicBezTo>
                <a:cubicBezTo>
                  <a:pt x="189" y="458"/>
                  <a:pt x="217" y="465"/>
                  <a:pt x="245" y="465"/>
                </a:cubicBezTo>
                <a:cubicBezTo>
                  <a:pt x="273" y="465"/>
                  <a:pt x="300" y="458"/>
                  <a:pt x="325" y="446"/>
                </a:cubicBezTo>
                <a:cubicBezTo>
                  <a:pt x="331" y="442"/>
                  <a:pt x="338" y="445"/>
                  <a:pt x="341" y="451"/>
                </a:cubicBezTo>
                <a:cubicBezTo>
                  <a:pt x="345" y="457"/>
                  <a:pt x="342" y="464"/>
                  <a:pt x="336" y="467"/>
                </a:cubicBezTo>
                <a:cubicBezTo>
                  <a:pt x="308" y="482"/>
                  <a:pt x="277" y="490"/>
                  <a:pt x="245" y="490"/>
                </a:cubicBezTo>
                <a:close/>
                <a:moveTo>
                  <a:pt x="422" y="257"/>
                </a:moveTo>
                <a:cubicBezTo>
                  <a:pt x="417" y="257"/>
                  <a:pt x="412" y="254"/>
                  <a:pt x="410" y="248"/>
                </a:cubicBezTo>
                <a:cubicBezTo>
                  <a:pt x="399" y="207"/>
                  <a:pt x="373" y="172"/>
                  <a:pt x="336" y="149"/>
                </a:cubicBezTo>
                <a:cubicBezTo>
                  <a:pt x="331" y="145"/>
                  <a:pt x="329" y="138"/>
                  <a:pt x="333" y="132"/>
                </a:cubicBezTo>
                <a:cubicBezTo>
                  <a:pt x="336" y="126"/>
                  <a:pt x="344" y="125"/>
                  <a:pt x="349" y="128"/>
                </a:cubicBezTo>
                <a:cubicBezTo>
                  <a:pt x="391" y="154"/>
                  <a:pt x="421" y="195"/>
                  <a:pt x="434" y="242"/>
                </a:cubicBezTo>
                <a:cubicBezTo>
                  <a:pt x="436" y="248"/>
                  <a:pt x="432" y="255"/>
                  <a:pt x="425" y="257"/>
                </a:cubicBezTo>
                <a:cubicBezTo>
                  <a:pt x="424" y="257"/>
                  <a:pt x="423" y="257"/>
                  <a:pt x="422" y="257"/>
                </a:cubicBezTo>
                <a:close/>
                <a:moveTo>
                  <a:pt x="68" y="257"/>
                </a:moveTo>
                <a:cubicBezTo>
                  <a:pt x="67" y="257"/>
                  <a:pt x="66" y="257"/>
                  <a:pt x="65" y="257"/>
                </a:cubicBezTo>
                <a:cubicBezTo>
                  <a:pt x="58" y="255"/>
                  <a:pt x="54" y="248"/>
                  <a:pt x="56" y="242"/>
                </a:cubicBezTo>
                <a:cubicBezTo>
                  <a:pt x="69" y="195"/>
                  <a:pt x="99" y="154"/>
                  <a:pt x="141" y="128"/>
                </a:cubicBezTo>
                <a:cubicBezTo>
                  <a:pt x="146" y="125"/>
                  <a:pt x="154" y="126"/>
                  <a:pt x="157" y="132"/>
                </a:cubicBezTo>
                <a:cubicBezTo>
                  <a:pt x="161" y="138"/>
                  <a:pt x="159" y="145"/>
                  <a:pt x="154" y="149"/>
                </a:cubicBezTo>
                <a:cubicBezTo>
                  <a:pt x="117" y="172"/>
                  <a:pt x="91" y="207"/>
                  <a:pt x="80" y="248"/>
                </a:cubicBezTo>
                <a:cubicBezTo>
                  <a:pt x="78" y="254"/>
                  <a:pt x="73" y="257"/>
                  <a:pt x="68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74702" tIns="37351" rIns="74702" bIns="3735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3CA8DBD2-F26E-4375-8EEA-8318734D3109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619038" y="2062235"/>
            <a:ext cx="225885" cy="23777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41B04BC2-4636-4779-BC16-99F8710A0A96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449069" y="1425099"/>
            <a:ext cx="266590" cy="239931"/>
          </a:xfrm>
          <a:prstGeom prst="rect">
            <a:avLst/>
          </a:prstGeom>
        </p:spPr>
      </p:pic>
      <p:sp>
        <p:nvSpPr>
          <p:cNvPr id="328" name="Freeform 17">
            <a:extLst>
              <a:ext uri="{FF2B5EF4-FFF2-40B4-BE49-F238E27FC236}">
                <a16:creationId xmlns:a16="http://schemas.microsoft.com/office/drawing/2014/main" id="{ACB86D95-A4BE-4672-85D3-9B8C4CA65CF5}"/>
              </a:ext>
            </a:extLst>
          </p:cNvPr>
          <p:cNvSpPr>
            <a:spLocks noEditPoints="1"/>
          </p:cNvSpPr>
          <p:nvPr/>
        </p:nvSpPr>
        <p:spPr bwMode="auto">
          <a:xfrm>
            <a:off x="7633441" y="3222542"/>
            <a:ext cx="262848" cy="263203"/>
          </a:xfrm>
          <a:custGeom>
            <a:avLst/>
            <a:gdLst>
              <a:gd name="T0" fmla="*/ 310 w 490"/>
              <a:gd name="T1" fmla="*/ 118 h 490"/>
              <a:gd name="T2" fmla="*/ 281 w 490"/>
              <a:gd name="T3" fmla="*/ 83 h 490"/>
              <a:gd name="T4" fmla="*/ 245 w 490"/>
              <a:gd name="T5" fmla="*/ 0 h 490"/>
              <a:gd name="T6" fmla="*/ 209 w 490"/>
              <a:gd name="T7" fmla="*/ 83 h 490"/>
              <a:gd name="T8" fmla="*/ 180 w 490"/>
              <a:gd name="T9" fmla="*/ 118 h 490"/>
              <a:gd name="T10" fmla="*/ 184 w 490"/>
              <a:gd name="T11" fmla="*/ 172 h 490"/>
              <a:gd name="T12" fmla="*/ 306 w 490"/>
              <a:gd name="T13" fmla="*/ 172 h 490"/>
              <a:gd name="T14" fmla="*/ 318 w 490"/>
              <a:gd name="T15" fmla="*/ 158 h 490"/>
              <a:gd name="T16" fmla="*/ 245 w 490"/>
              <a:gd name="T17" fmla="*/ 25 h 490"/>
              <a:gd name="T18" fmla="*/ 245 w 490"/>
              <a:gd name="T19" fmla="*/ 74 h 490"/>
              <a:gd name="T20" fmla="*/ 197 w 490"/>
              <a:gd name="T21" fmla="*/ 147 h 490"/>
              <a:gd name="T22" fmla="*/ 245 w 490"/>
              <a:gd name="T23" fmla="*/ 98 h 490"/>
              <a:gd name="T24" fmla="*/ 197 w 490"/>
              <a:gd name="T25" fmla="*/ 147 h 490"/>
              <a:gd name="T26" fmla="*/ 138 w 490"/>
              <a:gd name="T27" fmla="*/ 387 h 490"/>
              <a:gd name="T28" fmla="*/ 109 w 490"/>
              <a:gd name="T29" fmla="*/ 352 h 490"/>
              <a:gd name="T30" fmla="*/ 74 w 490"/>
              <a:gd name="T31" fmla="*/ 269 h 490"/>
              <a:gd name="T32" fmla="*/ 38 w 490"/>
              <a:gd name="T33" fmla="*/ 352 h 490"/>
              <a:gd name="T34" fmla="*/ 9 w 490"/>
              <a:gd name="T35" fmla="*/ 387 h 490"/>
              <a:gd name="T36" fmla="*/ 12 w 490"/>
              <a:gd name="T37" fmla="*/ 441 h 490"/>
              <a:gd name="T38" fmla="*/ 135 w 490"/>
              <a:gd name="T39" fmla="*/ 441 h 490"/>
              <a:gd name="T40" fmla="*/ 147 w 490"/>
              <a:gd name="T41" fmla="*/ 428 h 490"/>
              <a:gd name="T42" fmla="*/ 74 w 490"/>
              <a:gd name="T43" fmla="*/ 294 h 490"/>
              <a:gd name="T44" fmla="*/ 74 w 490"/>
              <a:gd name="T45" fmla="*/ 343 h 490"/>
              <a:gd name="T46" fmla="*/ 26 w 490"/>
              <a:gd name="T47" fmla="*/ 416 h 490"/>
              <a:gd name="T48" fmla="*/ 74 w 490"/>
              <a:gd name="T49" fmla="*/ 367 h 490"/>
              <a:gd name="T50" fmla="*/ 26 w 490"/>
              <a:gd name="T51" fmla="*/ 416 h 490"/>
              <a:gd name="T52" fmla="*/ 481 w 490"/>
              <a:gd name="T53" fmla="*/ 387 h 490"/>
              <a:gd name="T54" fmla="*/ 452 w 490"/>
              <a:gd name="T55" fmla="*/ 352 h 490"/>
              <a:gd name="T56" fmla="*/ 416 w 490"/>
              <a:gd name="T57" fmla="*/ 269 h 490"/>
              <a:gd name="T58" fmla="*/ 381 w 490"/>
              <a:gd name="T59" fmla="*/ 352 h 490"/>
              <a:gd name="T60" fmla="*/ 352 w 490"/>
              <a:gd name="T61" fmla="*/ 387 h 490"/>
              <a:gd name="T62" fmla="*/ 355 w 490"/>
              <a:gd name="T63" fmla="*/ 441 h 490"/>
              <a:gd name="T64" fmla="*/ 478 w 490"/>
              <a:gd name="T65" fmla="*/ 441 h 490"/>
              <a:gd name="T66" fmla="*/ 490 w 490"/>
              <a:gd name="T67" fmla="*/ 428 h 490"/>
              <a:gd name="T68" fmla="*/ 416 w 490"/>
              <a:gd name="T69" fmla="*/ 294 h 490"/>
              <a:gd name="T70" fmla="*/ 416 w 490"/>
              <a:gd name="T71" fmla="*/ 343 h 490"/>
              <a:gd name="T72" fmla="*/ 369 w 490"/>
              <a:gd name="T73" fmla="*/ 416 h 490"/>
              <a:gd name="T74" fmla="*/ 416 w 490"/>
              <a:gd name="T75" fmla="*/ 367 h 490"/>
              <a:gd name="T76" fmla="*/ 369 w 490"/>
              <a:gd name="T77" fmla="*/ 416 h 490"/>
              <a:gd name="T78" fmla="*/ 154 w 490"/>
              <a:gd name="T79" fmla="*/ 467 h 490"/>
              <a:gd name="T80" fmla="*/ 165 w 490"/>
              <a:gd name="T81" fmla="*/ 446 h 490"/>
              <a:gd name="T82" fmla="*/ 325 w 490"/>
              <a:gd name="T83" fmla="*/ 446 h 490"/>
              <a:gd name="T84" fmla="*/ 336 w 490"/>
              <a:gd name="T85" fmla="*/ 467 h 490"/>
              <a:gd name="T86" fmla="*/ 422 w 490"/>
              <a:gd name="T87" fmla="*/ 257 h 490"/>
              <a:gd name="T88" fmla="*/ 336 w 490"/>
              <a:gd name="T89" fmla="*/ 149 h 490"/>
              <a:gd name="T90" fmla="*/ 349 w 490"/>
              <a:gd name="T91" fmla="*/ 128 h 490"/>
              <a:gd name="T92" fmla="*/ 425 w 490"/>
              <a:gd name="T93" fmla="*/ 257 h 490"/>
              <a:gd name="T94" fmla="*/ 68 w 490"/>
              <a:gd name="T95" fmla="*/ 257 h 490"/>
              <a:gd name="T96" fmla="*/ 56 w 490"/>
              <a:gd name="T97" fmla="*/ 242 h 490"/>
              <a:gd name="T98" fmla="*/ 157 w 490"/>
              <a:gd name="T99" fmla="*/ 132 h 490"/>
              <a:gd name="T100" fmla="*/ 80 w 490"/>
              <a:gd name="T101" fmla="*/ 248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90" h="490">
                <a:moveTo>
                  <a:pt x="318" y="158"/>
                </a:moveTo>
                <a:cubicBezTo>
                  <a:pt x="318" y="154"/>
                  <a:pt x="318" y="136"/>
                  <a:pt x="310" y="118"/>
                </a:cubicBezTo>
                <a:cubicBezTo>
                  <a:pt x="305" y="105"/>
                  <a:pt x="297" y="95"/>
                  <a:pt x="288" y="88"/>
                </a:cubicBezTo>
                <a:cubicBezTo>
                  <a:pt x="286" y="86"/>
                  <a:pt x="283" y="84"/>
                  <a:pt x="281" y="83"/>
                </a:cubicBezTo>
                <a:cubicBezTo>
                  <a:pt x="289" y="74"/>
                  <a:pt x="294" y="62"/>
                  <a:pt x="294" y="49"/>
                </a:cubicBezTo>
                <a:cubicBezTo>
                  <a:pt x="294" y="22"/>
                  <a:pt x="272" y="0"/>
                  <a:pt x="245" y="0"/>
                </a:cubicBezTo>
                <a:cubicBezTo>
                  <a:pt x="218" y="0"/>
                  <a:pt x="196" y="22"/>
                  <a:pt x="196" y="49"/>
                </a:cubicBezTo>
                <a:cubicBezTo>
                  <a:pt x="196" y="62"/>
                  <a:pt x="201" y="74"/>
                  <a:pt x="209" y="83"/>
                </a:cubicBezTo>
                <a:cubicBezTo>
                  <a:pt x="207" y="84"/>
                  <a:pt x="204" y="86"/>
                  <a:pt x="202" y="88"/>
                </a:cubicBezTo>
                <a:cubicBezTo>
                  <a:pt x="193" y="95"/>
                  <a:pt x="185" y="105"/>
                  <a:pt x="180" y="118"/>
                </a:cubicBezTo>
                <a:cubicBezTo>
                  <a:pt x="172" y="138"/>
                  <a:pt x="172" y="158"/>
                  <a:pt x="172" y="159"/>
                </a:cubicBezTo>
                <a:cubicBezTo>
                  <a:pt x="172" y="166"/>
                  <a:pt x="177" y="172"/>
                  <a:pt x="184" y="172"/>
                </a:cubicBezTo>
                <a:cubicBezTo>
                  <a:pt x="306" y="172"/>
                  <a:pt x="306" y="172"/>
                  <a:pt x="306" y="172"/>
                </a:cubicBezTo>
                <a:cubicBezTo>
                  <a:pt x="306" y="172"/>
                  <a:pt x="306" y="172"/>
                  <a:pt x="306" y="172"/>
                </a:cubicBezTo>
                <a:cubicBezTo>
                  <a:pt x="313" y="172"/>
                  <a:pt x="318" y="166"/>
                  <a:pt x="318" y="159"/>
                </a:cubicBezTo>
                <a:cubicBezTo>
                  <a:pt x="318" y="159"/>
                  <a:pt x="318" y="159"/>
                  <a:pt x="318" y="158"/>
                </a:cubicBezTo>
                <a:close/>
                <a:moveTo>
                  <a:pt x="221" y="49"/>
                </a:moveTo>
                <a:cubicBezTo>
                  <a:pt x="221" y="36"/>
                  <a:pt x="232" y="25"/>
                  <a:pt x="245" y="25"/>
                </a:cubicBezTo>
                <a:cubicBezTo>
                  <a:pt x="258" y="25"/>
                  <a:pt x="269" y="36"/>
                  <a:pt x="269" y="49"/>
                </a:cubicBezTo>
                <a:cubicBezTo>
                  <a:pt x="269" y="63"/>
                  <a:pt x="258" y="74"/>
                  <a:pt x="245" y="74"/>
                </a:cubicBezTo>
                <a:cubicBezTo>
                  <a:pt x="232" y="74"/>
                  <a:pt x="221" y="63"/>
                  <a:pt x="221" y="49"/>
                </a:cubicBezTo>
                <a:close/>
                <a:moveTo>
                  <a:pt x="197" y="147"/>
                </a:moveTo>
                <a:cubicBezTo>
                  <a:pt x="198" y="141"/>
                  <a:pt x="200" y="134"/>
                  <a:pt x="203" y="127"/>
                </a:cubicBezTo>
                <a:cubicBezTo>
                  <a:pt x="211" y="108"/>
                  <a:pt x="225" y="98"/>
                  <a:pt x="245" y="98"/>
                </a:cubicBezTo>
                <a:cubicBezTo>
                  <a:pt x="280" y="98"/>
                  <a:pt x="290" y="129"/>
                  <a:pt x="293" y="147"/>
                </a:cubicBezTo>
                <a:cubicBezTo>
                  <a:pt x="197" y="147"/>
                  <a:pt x="197" y="147"/>
                  <a:pt x="197" y="147"/>
                </a:cubicBezTo>
                <a:close/>
                <a:moveTo>
                  <a:pt x="147" y="428"/>
                </a:moveTo>
                <a:cubicBezTo>
                  <a:pt x="147" y="424"/>
                  <a:pt x="146" y="406"/>
                  <a:pt x="138" y="387"/>
                </a:cubicBezTo>
                <a:cubicBezTo>
                  <a:pt x="133" y="375"/>
                  <a:pt x="126" y="364"/>
                  <a:pt x="117" y="357"/>
                </a:cubicBezTo>
                <a:cubicBezTo>
                  <a:pt x="114" y="355"/>
                  <a:pt x="112" y="354"/>
                  <a:pt x="109" y="352"/>
                </a:cubicBezTo>
                <a:cubicBezTo>
                  <a:pt x="118" y="343"/>
                  <a:pt x="123" y="331"/>
                  <a:pt x="123" y="318"/>
                </a:cubicBezTo>
                <a:cubicBezTo>
                  <a:pt x="123" y="291"/>
                  <a:pt x="101" y="269"/>
                  <a:pt x="74" y="269"/>
                </a:cubicBezTo>
                <a:cubicBezTo>
                  <a:pt x="47" y="269"/>
                  <a:pt x="25" y="291"/>
                  <a:pt x="25" y="318"/>
                </a:cubicBezTo>
                <a:cubicBezTo>
                  <a:pt x="25" y="331"/>
                  <a:pt x="30" y="343"/>
                  <a:pt x="38" y="352"/>
                </a:cubicBezTo>
                <a:cubicBezTo>
                  <a:pt x="35" y="354"/>
                  <a:pt x="33" y="355"/>
                  <a:pt x="31" y="357"/>
                </a:cubicBezTo>
                <a:cubicBezTo>
                  <a:pt x="21" y="364"/>
                  <a:pt x="14" y="375"/>
                  <a:pt x="9" y="387"/>
                </a:cubicBezTo>
                <a:cubicBezTo>
                  <a:pt x="0" y="408"/>
                  <a:pt x="0" y="428"/>
                  <a:pt x="0" y="429"/>
                </a:cubicBezTo>
                <a:cubicBezTo>
                  <a:pt x="0" y="435"/>
                  <a:pt x="6" y="441"/>
                  <a:pt x="12" y="441"/>
                </a:cubicBezTo>
                <a:cubicBezTo>
                  <a:pt x="135" y="441"/>
                  <a:pt x="135" y="441"/>
                  <a:pt x="135" y="441"/>
                </a:cubicBezTo>
                <a:cubicBezTo>
                  <a:pt x="135" y="441"/>
                  <a:pt x="135" y="441"/>
                  <a:pt x="135" y="441"/>
                </a:cubicBezTo>
                <a:cubicBezTo>
                  <a:pt x="142" y="441"/>
                  <a:pt x="147" y="435"/>
                  <a:pt x="147" y="429"/>
                </a:cubicBezTo>
                <a:cubicBezTo>
                  <a:pt x="147" y="428"/>
                  <a:pt x="147" y="428"/>
                  <a:pt x="147" y="428"/>
                </a:cubicBezTo>
                <a:close/>
                <a:moveTo>
                  <a:pt x="49" y="318"/>
                </a:moveTo>
                <a:cubicBezTo>
                  <a:pt x="49" y="305"/>
                  <a:pt x="60" y="294"/>
                  <a:pt x="74" y="294"/>
                </a:cubicBezTo>
                <a:cubicBezTo>
                  <a:pt x="87" y="294"/>
                  <a:pt x="98" y="305"/>
                  <a:pt x="98" y="318"/>
                </a:cubicBezTo>
                <a:cubicBezTo>
                  <a:pt x="98" y="332"/>
                  <a:pt x="87" y="343"/>
                  <a:pt x="74" y="343"/>
                </a:cubicBezTo>
                <a:cubicBezTo>
                  <a:pt x="60" y="343"/>
                  <a:pt x="49" y="332"/>
                  <a:pt x="49" y="318"/>
                </a:cubicBezTo>
                <a:close/>
                <a:moveTo>
                  <a:pt x="26" y="416"/>
                </a:moveTo>
                <a:cubicBezTo>
                  <a:pt x="27" y="411"/>
                  <a:pt x="28" y="404"/>
                  <a:pt x="31" y="397"/>
                </a:cubicBezTo>
                <a:cubicBezTo>
                  <a:pt x="40" y="377"/>
                  <a:pt x="53" y="367"/>
                  <a:pt x="74" y="367"/>
                </a:cubicBezTo>
                <a:cubicBezTo>
                  <a:pt x="109" y="367"/>
                  <a:pt x="119" y="398"/>
                  <a:pt x="121" y="416"/>
                </a:cubicBezTo>
                <a:cubicBezTo>
                  <a:pt x="26" y="416"/>
                  <a:pt x="26" y="416"/>
                  <a:pt x="26" y="416"/>
                </a:cubicBezTo>
                <a:close/>
                <a:moveTo>
                  <a:pt x="490" y="428"/>
                </a:moveTo>
                <a:cubicBezTo>
                  <a:pt x="490" y="424"/>
                  <a:pt x="489" y="406"/>
                  <a:pt x="481" y="387"/>
                </a:cubicBezTo>
                <a:cubicBezTo>
                  <a:pt x="476" y="375"/>
                  <a:pt x="469" y="364"/>
                  <a:pt x="459" y="357"/>
                </a:cubicBezTo>
                <a:cubicBezTo>
                  <a:pt x="457" y="355"/>
                  <a:pt x="455" y="354"/>
                  <a:pt x="452" y="352"/>
                </a:cubicBezTo>
                <a:cubicBezTo>
                  <a:pt x="460" y="343"/>
                  <a:pt x="465" y="331"/>
                  <a:pt x="465" y="318"/>
                </a:cubicBezTo>
                <a:cubicBezTo>
                  <a:pt x="465" y="291"/>
                  <a:pt x="443" y="269"/>
                  <a:pt x="416" y="269"/>
                </a:cubicBezTo>
                <a:cubicBezTo>
                  <a:pt x="389" y="269"/>
                  <a:pt x="367" y="291"/>
                  <a:pt x="367" y="318"/>
                </a:cubicBezTo>
                <a:cubicBezTo>
                  <a:pt x="367" y="331"/>
                  <a:pt x="372" y="343"/>
                  <a:pt x="381" y="352"/>
                </a:cubicBezTo>
                <a:cubicBezTo>
                  <a:pt x="378" y="354"/>
                  <a:pt x="376" y="355"/>
                  <a:pt x="373" y="357"/>
                </a:cubicBezTo>
                <a:cubicBezTo>
                  <a:pt x="364" y="364"/>
                  <a:pt x="357" y="375"/>
                  <a:pt x="352" y="387"/>
                </a:cubicBezTo>
                <a:cubicBezTo>
                  <a:pt x="343" y="408"/>
                  <a:pt x="343" y="428"/>
                  <a:pt x="343" y="429"/>
                </a:cubicBezTo>
                <a:cubicBezTo>
                  <a:pt x="343" y="435"/>
                  <a:pt x="348" y="441"/>
                  <a:pt x="355" y="441"/>
                </a:cubicBezTo>
                <a:cubicBezTo>
                  <a:pt x="478" y="441"/>
                  <a:pt x="478" y="441"/>
                  <a:pt x="478" y="441"/>
                </a:cubicBezTo>
                <a:cubicBezTo>
                  <a:pt x="478" y="441"/>
                  <a:pt x="478" y="441"/>
                  <a:pt x="478" y="441"/>
                </a:cubicBezTo>
                <a:cubicBezTo>
                  <a:pt x="484" y="441"/>
                  <a:pt x="490" y="435"/>
                  <a:pt x="490" y="429"/>
                </a:cubicBezTo>
                <a:cubicBezTo>
                  <a:pt x="490" y="428"/>
                  <a:pt x="490" y="428"/>
                  <a:pt x="490" y="428"/>
                </a:cubicBezTo>
                <a:close/>
                <a:moveTo>
                  <a:pt x="392" y="318"/>
                </a:moveTo>
                <a:cubicBezTo>
                  <a:pt x="392" y="305"/>
                  <a:pt x="403" y="294"/>
                  <a:pt x="416" y="294"/>
                </a:cubicBezTo>
                <a:cubicBezTo>
                  <a:pt x="430" y="294"/>
                  <a:pt x="441" y="305"/>
                  <a:pt x="441" y="318"/>
                </a:cubicBezTo>
                <a:cubicBezTo>
                  <a:pt x="441" y="332"/>
                  <a:pt x="430" y="343"/>
                  <a:pt x="416" y="343"/>
                </a:cubicBezTo>
                <a:cubicBezTo>
                  <a:pt x="403" y="343"/>
                  <a:pt x="392" y="332"/>
                  <a:pt x="392" y="318"/>
                </a:cubicBezTo>
                <a:close/>
                <a:moveTo>
                  <a:pt x="369" y="416"/>
                </a:moveTo>
                <a:cubicBezTo>
                  <a:pt x="370" y="411"/>
                  <a:pt x="371" y="404"/>
                  <a:pt x="374" y="397"/>
                </a:cubicBezTo>
                <a:cubicBezTo>
                  <a:pt x="382" y="377"/>
                  <a:pt x="396" y="367"/>
                  <a:pt x="416" y="367"/>
                </a:cubicBezTo>
                <a:cubicBezTo>
                  <a:pt x="451" y="367"/>
                  <a:pt x="461" y="398"/>
                  <a:pt x="464" y="416"/>
                </a:cubicBezTo>
                <a:cubicBezTo>
                  <a:pt x="369" y="416"/>
                  <a:pt x="369" y="416"/>
                  <a:pt x="369" y="416"/>
                </a:cubicBezTo>
                <a:close/>
                <a:moveTo>
                  <a:pt x="245" y="490"/>
                </a:moveTo>
                <a:cubicBezTo>
                  <a:pt x="213" y="490"/>
                  <a:pt x="182" y="482"/>
                  <a:pt x="154" y="467"/>
                </a:cubicBezTo>
                <a:cubicBezTo>
                  <a:pt x="148" y="464"/>
                  <a:pt x="145" y="457"/>
                  <a:pt x="148" y="451"/>
                </a:cubicBezTo>
                <a:cubicBezTo>
                  <a:pt x="152" y="445"/>
                  <a:pt x="159" y="442"/>
                  <a:pt x="165" y="446"/>
                </a:cubicBezTo>
                <a:cubicBezTo>
                  <a:pt x="189" y="458"/>
                  <a:pt x="217" y="465"/>
                  <a:pt x="245" y="465"/>
                </a:cubicBezTo>
                <a:cubicBezTo>
                  <a:pt x="273" y="465"/>
                  <a:pt x="300" y="458"/>
                  <a:pt x="325" y="446"/>
                </a:cubicBezTo>
                <a:cubicBezTo>
                  <a:pt x="331" y="442"/>
                  <a:pt x="338" y="445"/>
                  <a:pt x="341" y="451"/>
                </a:cubicBezTo>
                <a:cubicBezTo>
                  <a:pt x="345" y="457"/>
                  <a:pt x="342" y="464"/>
                  <a:pt x="336" y="467"/>
                </a:cubicBezTo>
                <a:cubicBezTo>
                  <a:pt x="308" y="482"/>
                  <a:pt x="277" y="490"/>
                  <a:pt x="245" y="490"/>
                </a:cubicBezTo>
                <a:close/>
                <a:moveTo>
                  <a:pt x="422" y="257"/>
                </a:moveTo>
                <a:cubicBezTo>
                  <a:pt x="417" y="257"/>
                  <a:pt x="412" y="254"/>
                  <a:pt x="410" y="248"/>
                </a:cubicBezTo>
                <a:cubicBezTo>
                  <a:pt x="399" y="207"/>
                  <a:pt x="373" y="172"/>
                  <a:pt x="336" y="149"/>
                </a:cubicBezTo>
                <a:cubicBezTo>
                  <a:pt x="331" y="145"/>
                  <a:pt x="329" y="138"/>
                  <a:pt x="333" y="132"/>
                </a:cubicBezTo>
                <a:cubicBezTo>
                  <a:pt x="336" y="126"/>
                  <a:pt x="344" y="125"/>
                  <a:pt x="349" y="128"/>
                </a:cubicBezTo>
                <a:cubicBezTo>
                  <a:pt x="391" y="154"/>
                  <a:pt x="421" y="195"/>
                  <a:pt x="434" y="242"/>
                </a:cubicBezTo>
                <a:cubicBezTo>
                  <a:pt x="436" y="248"/>
                  <a:pt x="432" y="255"/>
                  <a:pt x="425" y="257"/>
                </a:cubicBezTo>
                <a:cubicBezTo>
                  <a:pt x="424" y="257"/>
                  <a:pt x="423" y="257"/>
                  <a:pt x="422" y="257"/>
                </a:cubicBezTo>
                <a:close/>
                <a:moveTo>
                  <a:pt x="68" y="257"/>
                </a:moveTo>
                <a:cubicBezTo>
                  <a:pt x="67" y="257"/>
                  <a:pt x="66" y="257"/>
                  <a:pt x="65" y="257"/>
                </a:cubicBezTo>
                <a:cubicBezTo>
                  <a:pt x="58" y="255"/>
                  <a:pt x="54" y="248"/>
                  <a:pt x="56" y="242"/>
                </a:cubicBezTo>
                <a:cubicBezTo>
                  <a:pt x="69" y="195"/>
                  <a:pt x="99" y="154"/>
                  <a:pt x="141" y="128"/>
                </a:cubicBezTo>
                <a:cubicBezTo>
                  <a:pt x="146" y="125"/>
                  <a:pt x="154" y="126"/>
                  <a:pt x="157" y="132"/>
                </a:cubicBezTo>
                <a:cubicBezTo>
                  <a:pt x="161" y="138"/>
                  <a:pt x="159" y="145"/>
                  <a:pt x="154" y="149"/>
                </a:cubicBezTo>
                <a:cubicBezTo>
                  <a:pt x="117" y="172"/>
                  <a:pt x="91" y="207"/>
                  <a:pt x="80" y="248"/>
                </a:cubicBezTo>
                <a:cubicBezTo>
                  <a:pt x="78" y="254"/>
                  <a:pt x="73" y="257"/>
                  <a:pt x="68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74702" tIns="37351" rIns="74702" bIns="3735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6020A386-ACC2-438B-93D1-000037743F6F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368727" y="3781316"/>
            <a:ext cx="198886" cy="25191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3F28282-E218-4378-9D58-1C302CCF8F9B}"/>
              </a:ext>
            </a:extLst>
          </p:cNvPr>
          <p:cNvGrpSpPr/>
          <p:nvPr/>
        </p:nvGrpSpPr>
        <p:grpSpPr>
          <a:xfrm>
            <a:off x="5078385" y="3794600"/>
            <a:ext cx="230498" cy="273717"/>
            <a:chOff x="6236609" y="3047875"/>
            <a:chExt cx="233202" cy="276928"/>
          </a:xfrm>
        </p:grpSpPr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DFB2745D-9A5E-4452-91F6-9F2F4F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6272704" y="3147622"/>
              <a:ext cx="119468" cy="126494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71CCCD02-257D-4A96-B354-72EC3CFF3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6236609" y="3047875"/>
              <a:ext cx="233202" cy="276928"/>
            </a:xfrm>
            <a:prstGeom prst="rect">
              <a:avLst/>
            </a:prstGeom>
          </p:spPr>
        </p:pic>
      </p:grpSp>
      <p:pic>
        <p:nvPicPr>
          <p:cNvPr id="329" name="Graphic 328">
            <a:extLst>
              <a:ext uri="{FF2B5EF4-FFF2-40B4-BE49-F238E27FC236}">
                <a16:creationId xmlns:a16="http://schemas.microsoft.com/office/drawing/2014/main" id="{9962F541-D41D-40E0-B035-A59A8839A10D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294187" y="5106050"/>
            <a:ext cx="203074" cy="241149"/>
          </a:xfrm>
          <a:prstGeom prst="rect">
            <a:avLst/>
          </a:prstGeom>
        </p:spPr>
      </p:pic>
      <p:pic>
        <p:nvPicPr>
          <p:cNvPr id="330" name="Graphic 50" descr="Credit card">
            <a:extLst>
              <a:ext uri="{FF2B5EF4-FFF2-40B4-BE49-F238E27FC236}">
                <a16:creationId xmlns:a16="http://schemas.microsoft.com/office/drawing/2014/main" id="{CC7884A0-151E-40ED-8076-E5E0B84DB1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2167" y="3756668"/>
            <a:ext cx="307646" cy="307644"/>
          </a:xfrm>
          <a:prstGeom prst="rect">
            <a:avLst/>
          </a:prstGeom>
          <a:effectLst/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BE2CC3DC-A2EC-4F81-9A47-1E2EF2E44381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26997" y="5806889"/>
            <a:ext cx="239776" cy="299720"/>
          </a:xfrm>
          <a:prstGeom prst="rect">
            <a:avLst/>
          </a:prstGeom>
        </p:spPr>
      </p:pic>
      <p:sp>
        <p:nvSpPr>
          <p:cNvPr id="332" name="hand">
            <a:extLst>
              <a:ext uri="{FF2B5EF4-FFF2-40B4-BE49-F238E27FC236}">
                <a16:creationId xmlns:a16="http://schemas.microsoft.com/office/drawing/2014/main" id="{A0740D3F-D69A-4730-A125-6EB730D135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957338" y="5075098"/>
            <a:ext cx="260935" cy="242529"/>
          </a:xfrm>
          <a:custGeom>
            <a:avLst/>
            <a:gdLst>
              <a:gd name="T0" fmla="*/ 93 w 333"/>
              <a:gd name="T1" fmla="*/ 147 h 310"/>
              <a:gd name="T2" fmla="*/ 155 w 333"/>
              <a:gd name="T3" fmla="*/ 103 h 310"/>
              <a:gd name="T4" fmla="*/ 173 w 333"/>
              <a:gd name="T5" fmla="*/ 19 h 310"/>
              <a:gd name="T6" fmla="*/ 191 w 333"/>
              <a:gd name="T7" fmla="*/ 2 h 310"/>
              <a:gd name="T8" fmla="*/ 223 w 333"/>
              <a:gd name="T9" fmla="*/ 24 h 310"/>
              <a:gd name="T10" fmla="*/ 223 w 333"/>
              <a:gd name="T11" fmla="*/ 97 h 310"/>
              <a:gd name="T12" fmla="*/ 295 w 333"/>
              <a:gd name="T13" fmla="*/ 97 h 310"/>
              <a:gd name="T14" fmla="*/ 321 w 333"/>
              <a:gd name="T15" fmla="*/ 115 h 310"/>
              <a:gd name="T16" fmla="*/ 299 w 333"/>
              <a:gd name="T17" fmla="*/ 145 h 310"/>
              <a:gd name="T18" fmla="*/ 246 w 333"/>
              <a:gd name="T19" fmla="*/ 145 h 310"/>
              <a:gd name="T20" fmla="*/ 246 w 333"/>
              <a:gd name="T21" fmla="*/ 192 h 310"/>
              <a:gd name="T22" fmla="*/ 308 w 333"/>
              <a:gd name="T23" fmla="*/ 192 h 310"/>
              <a:gd name="T24" fmla="*/ 333 w 333"/>
              <a:gd name="T25" fmla="*/ 168 h 310"/>
              <a:gd name="T26" fmla="*/ 311 w 333"/>
              <a:gd name="T27" fmla="*/ 141 h 310"/>
              <a:gd name="T28" fmla="*/ 246 w 333"/>
              <a:gd name="T29" fmla="*/ 238 h 310"/>
              <a:gd name="T30" fmla="*/ 299 w 333"/>
              <a:gd name="T31" fmla="*/ 238 h 310"/>
              <a:gd name="T32" fmla="*/ 321 w 333"/>
              <a:gd name="T33" fmla="*/ 216 h 310"/>
              <a:gd name="T34" fmla="*/ 302 w 333"/>
              <a:gd name="T35" fmla="*/ 192 h 310"/>
              <a:gd name="T36" fmla="*/ 93 w 333"/>
              <a:gd name="T37" fmla="*/ 268 h 310"/>
              <a:gd name="T38" fmla="*/ 109 w 333"/>
              <a:gd name="T39" fmla="*/ 274 h 310"/>
              <a:gd name="T40" fmla="*/ 134 w 333"/>
              <a:gd name="T41" fmla="*/ 280 h 310"/>
              <a:gd name="T42" fmla="*/ 269 w 333"/>
              <a:gd name="T43" fmla="*/ 280 h 310"/>
              <a:gd name="T44" fmla="*/ 299 w 333"/>
              <a:gd name="T45" fmla="*/ 256 h 310"/>
              <a:gd name="T46" fmla="*/ 299 w 333"/>
              <a:gd name="T47" fmla="*/ 238 h 310"/>
              <a:gd name="T48" fmla="*/ 93 w 333"/>
              <a:gd name="T49" fmla="*/ 285 h 310"/>
              <a:gd name="T50" fmla="*/ 93 w 333"/>
              <a:gd name="T51" fmla="*/ 147 h 310"/>
              <a:gd name="T52" fmla="*/ 47 w 333"/>
              <a:gd name="T53" fmla="*/ 124 h 310"/>
              <a:gd name="T54" fmla="*/ 47 w 333"/>
              <a:gd name="T55" fmla="*/ 124 h 310"/>
              <a:gd name="T56" fmla="*/ 0 w 333"/>
              <a:gd name="T57" fmla="*/ 147 h 310"/>
              <a:gd name="T58" fmla="*/ 0 w 333"/>
              <a:gd name="T59" fmla="*/ 285 h 310"/>
              <a:gd name="T60" fmla="*/ 47 w 333"/>
              <a:gd name="T61" fmla="*/ 307 h 310"/>
              <a:gd name="T62" fmla="*/ 47 w 333"/>
              <a:gd name="T63" fmla="*/ 307 h 310"/>
              <a:gd name="T64" fmla="*/ 93 w 333"/>
              <a:gd name="T65" fmla="*/ 285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3" h="310">
                <a:moveTo>
                  <a:pt x="93" y="147"/>
                </a:moveTo>
                <a:cubicBezTo>
                  <a:pt x="93" y="147"/>
                  <a:pt x="141" y="126"/>
                  <a:pt x="155" y="103"/>
                </a:cubicBezTo>
                <a:cubicBezTo>
                  <a:pt x="169" y="80"/>
                  <a:pt x="175" y="39"/>
                  <a:pt x="173" y="19"/>
                </a:cubicBezTo>
                <a:cubicBezTo>
                  <a:pt x="171" y="0"/>
                  <a:pt x="191" y="2"/>
                  <a:pt x="191" y="2"/>
                </a:cubicBezTo>
                <a:cubicBezTo>
                  <a:pt x="191" y="2"/>
                  <a:pt x="219" y="1"/>
                  <a:pt x="223" y="24"/>
                </a:cubicBezTo>
                <a:cubicBezTo>
                  <a:pt x="227" y="47"/>
                  <a:pt x="223" y="97"/>
                  <a:pt x="223" y="97"/>
                </a:cubicBezTo>
                <a:cubicBezTo>
                  <a:pt x="295" y="97"/>
                  <a:pt x="295" y="97"/>
                  <a:pt x="295" y="97"/>
                </a:cubicBezTo>
                <a:cubicBezTo>
                  <a:pt x="295" y="97"/>
                  <a:pt x="321" y="99"/>
                  <a:pt x="321" y="115"/>
                </a:cubicBezTo>
                <a:cubicBezTo>
                  <a:pt x="321" y="141"/>
                  <a:pt x="310" y="145"/>
                  <a:pt x="299" y="145"/>
                </a:cubicBezTo>
                <a:cubicBezTo>
                  <a:pt x="287" y="145"/>
                  <a:pt x="246" y="145"/>
                  <a:pt x="246" y="145"/>
                </a:cubicBezTo>
                <a:moveTo>
                  <a:pt x="246" y="192"/>
                </a:moveTo>
                <a:cubicBezTo>
                  <a:pt x="308" y="192"/>
                  <a:pt x="308" y="192"/>
                  <a:pt x="308" y="192"/>
                </a:cubicBezTo>
                <a:cubicBezTo>
                  <a:pt x="308" y="192"/>
                  <a:pt x="333" y="192"/>
                  <a:pt x="333" y="168"/>
                </a:cubicBezTo>
                <a:cubicBezTo>
                  <a:pt x="333" y="144"/>
                  <a:pt x="311" y="141"/>
                  <a:pt x="311" y="141"/>
                </a:cubicBezTo>
                <a:moveTo>
                  <a:pt x="246" y="238"/>
                </a:moveTo>
                <a:cubicBezTo>
                  <a:pt x="299" y="238"/>
                  <a:pt x="299" y="238"/>
                  <a:pt x="299" y="238"/>
                </a:cubicBezTo>
                <a:cubicBezTo>
                  <a:pt x="299" y="238"/>
                  <a:pt x="321" y="238"/>
                  <a:pt x="321" y="216"/>
                </a:cubicBezTo>
                <a:cubicBezTo>
                  <a:pt x="321" y="195"/>
                  <a:pt x="302" y="192"/>
                  <a:pt x="302" y="192"/>
                </a:cubicBezTo>
                <a:moveTo>
                  <a:pt x="93" y="268"/>
                </a:moveTo>
                <a:cubicBezTo>
                  <a:pt x="93" y="268"/>
                  <a:pt x="102" y="267"/>
                  <a:pt x="109" y="274"/>
                </a:cubicBezTo>
                <a:cubicBezTo>
                  <a:pt x="117" y="281"/>
                  <a:pt x="134" y="280"/>
                  <a:pt x="134" y="280"/>
                </a:cubicBezTo>
                <a:cubicBezTo>
                  <a:pt x="134" y="280"/>
                  <a:pt x="243" y="280"/>
                  <a:pt x="269" y="280"/>
                </a:cubicBezTo>
                <a:cubicBezTo>
                  <a:pt x="296" y="280"/>
                  <a:pt x="298" y="263"/>
                  <a:pt x="299" y="256"/>
                </a:cubicBezTo>
                <a:cubicBezTo>
                  <a:pt x="300" y="248"/>
                  <a:pt x="299" y="238"/>
                  <a:pt x="299" y="238"/>
                </a:cubicBezTo>
                <a:moveTo>
                  <a:pt x="93" y="285"/>
                </a:moveTo>
                <a:cubicBezTo>
                  <a:pt x="93" y="147"/>
                  <a:pt x="93" y="147"/>
                  <a:pt x="93" y="147"/>
                </a:cubicBezTo>
                <a:cubicBezTo>
                  <a:pt x="93" y="121"/>
                  <a:pt x="72" y="124"/>
                  <a:pt x="47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21" y="124"/>
                  <a:pt x="0" y="121"/>
                  <a:pt x="0" y="147"/>
                </a:cubicBezTo>
                <a:cubicBezTo>
                  <a:pt x="0" y="285"/>
                  <a:pt x="0" y="285"/>
                  <a:pt x="0" y="285"/>
                </a:cubicBezTo>
                <a:cubicBezTo>
                  <a:pt x="0" y="310"/>
                  <a:pt x="21" y="307"/>
                  <a:pt x="47" y="307"/>
                </a:cubicBezTo>
                <a:cubicBezTo>
                  <a:pt x="47" y="307"/>
                  <a:pt x="47" y="307"/>
                  <a:pt x="47" y="307"/>
                </a:cubicBezTo>
                <a:cubicBezTo>
                  <a:pt x="72" y="307"/>
                  <a:pt x="93" y="310"/>
                  <a:pt x="93" y="285"/>
                </a:cubicBez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3" name="list_2">
            <a:extLst>
              <a:ext uri="{FF2B5EF4-FFF2-40B4-BE49-F238E27FC236}">
                <a16:creationId xmlns:a16="http://schemas.microsoft.com/office/drawing/2014/main" id="{C0DAD3FA-DB4D-4F4F-977E-A85E0237460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11807" y="3945428"/>
            <a:ext cx="243917" cy="188552"/>
          </a:xfrm>
          <a:custGeom>
            <a:avLst/>
            <a:gdLst>
              <a:gd name="T0" fmla="*/ 44 w 255"/>
              <a:gd name="T1" fmla="*/ 3 h 138"/>
              <a:gd name="T2" fmla="*/ 255 w 255"/>
              <a:gd name="T3" fmla="*/ 3 h 138"/>
              <a:gd name="T4" fmla="*/ 44 w 255"/>
              <a:gd name="T5" fmla="*/ 69 h 138"/>
              <a:gd name="T6" fmla="*/ 255 w 255"/>
              <a:gd name="T7" fmla="*/ 69 h 138"/>
              <a:gd name="T8" fmla="*/ 44 w 255"/>
              <a:gd name="T9" fmla="*/ 135 h 138"/>
              <a:gd name="T10" fmla="*/ 255 w 255"/>
              <a:gd name="T11" fmla="*/ 135 h 138"/>
              <a:gd name="T12" fmla="*/ 5 w 255"/>
              <a:gd name="T13" fmla="*/ 3 h 138"/>
              <a:gd name="T14" fmla="*/ 5 w 255"/>
              <a:gd name="T15" fmla="*/ 0 h 138"/>
              <a:gd name="T16" fmla="*/ 0 w 255"/>
              <a:gd name="T17" fmla="*/ 0 h 138"/>
              <a:gd name="T18" fmla="*/ 0 w 255"/>
              <a:gd name="T19" fmla="*/ 5 h 138"/>
              <a:gd name="T20" fmla="*/ 5 w 255"/>
              <a:gd name="T21" fmla="*/ 5 h 138"/>
              <a:gd name="T22" fmla="*/ 5 w 255"/>
              <a:gd name="T23" fmla="*/ 3 h 138"/>
              <a:gd name="T24" fmla="*/ 5 w 255"/>
              <a:gd name="T25" fmla="*/ 69 h 138"/>
              <a:gd name="T26" fmla="*/ 5 w 255"/>
              <a:gd name="T27" fmla="*/ 66 h 138"/>
              <a:gd name="T28" fmla="*/ 0 w 255"/>
              <a:gd name="T29" fmla="*/ 66 h 138"/>
              <a:gd name="T30" fmla="*/ 0 w 255"/>
              <a:gd name="T31" fmla="*/ 72 h 138"/>
              <a:gd name="T32" fmla="*/ 5 w 255"/>
              <a:gd name="T33" fmla="*/ 72 h 138"/>
              <a:gd name="T34" fmla="*/ 5 w 255"/>
              <a:gd name="T35" fmla="*/ 69 h 138"/>
              <a:gd name="T36" fmla="*/ 5 w 255"/>
              <a:gd name="T37" fmla="*/ 135 h 138"/>
              <a:gd name="T38" fmla="*/ 5 w 255"/>
              <a:gd name="T39" fmla="*/ 133 h 138"/>
              <a:gd name="T40" fmla="*/ 0 w 255"/>
              <a:gd name="T41" fmla="*/ 133 h 138"/>
              <a:gd name="T42" fmla="*/ 0 w 255"/>
              <a:gd name="T43" fmla="*/ 138 h 138"/>
              <a:gd name="T44" fmla="*/ 5 w 255"/>
              <a:gd name="T45" fmla="*/ 138 h 138"/>
              <a:gd name="T46" fmla="*/ 5 w 255"/>
              <a:gd name="T47" fmla="*/ 13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5" h="138">
                <a:moveTo>
                  <a:pt x="44" y="3"/>
                </a:moveTo>
                <a:lnTo>
                  <a:pt x="255" y="3"/>
                </a:lnTo>
                <a:moveTo>
                  <a:pt x="44" y="69"/>
                </a:moveTo>
                <a:lnTo>
                  <a:pt x="255" y="69"/>
                </a:lnTo>
                <a:moveTo>
                  <a:pt x="44" y="135"/>
                </a:moveTo>
                <a:lnTo>
                  <a:pt x="255" y="135"/>
                </a:lnTo>
                <a:moveTo>
                  <a:pt x="5" y="3"/>
                </a:moveTo>
                <a:lnTo>
                  <a:pt x="5" y="0"/>
                </a:lnTo>
                <a:lnTo>
                  <a:pt x="0" y="0"/>
                </a:lnTo>
                <a:lnTo>
                  <a:pt x="0" y="5"/>
                </a:lnTo>
                <a:lnTo>
                  <a:pt x="5" y="5"/>
                </a:lnTo>
                <a:lnTo>
                  <a:pt x="5" y="3"/>
                </a:lnTo>
                <a:moveTo>
                  <a:pt x="5" y="69"/>
                </a:moveTo>
                <a:lnTo>
                  <a:pt x="5" y="66"/>
                </a:lnTo>
                <a:lnTo>
                  <a:pt x="0" y="66"/>
                </a:lnTo>
                <a:lnTo>
                  <a:pt x="0" y="72"/>
                </a:lnTo>
                <a:lnTo>
                  <a:pt x="5" y="72"/>
                </a:lnTo>
                <a:lnTo>
                  <a:pt x="5" y="69"/>
                </a:lnTo>
                <a:moveTo>
                  <a:pt x="5" y="135"/>
                </a:moveTo>
                <a:lnTo>
                  <a:pt x="5" y="133"/>
                </a:lnTo>
                <a:lnTo>
                  <a:pt x="0" y="133"/>
                </a:lnTo>
                <a:lnTo>
                  <a:pt x="0" y="138"/>
                </a:lnTo>
                <a:lnTo>
                  <a:pt x="5" y="138"/>
                </a:lnTo>
                <a:lnTo>
                  <a:pt x="5" y="135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4" name="arrow_16">
            <a:extLst>
              <a:ext uri="{FF2B5EF4-FFF2-40B4-BE49-F238E27FC236}">
                <a16:creationId xmlns:a16="http://schemas.microsoft.com/office/drawing/2014/main" id="{0F14C4D0-AB1D-4B3D-A2A9-9C45F167DF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60718" y="3203090"/>
            <a:ext cx="284156" cy="209437"/>
          </a:xfrm>
          <a:custGeom>
            <a:avLst/>
            <a:gdLst>
              <a:gd name="T0" fmla="*/ 347 w 347"/>
              <a:gd name="T1" fmla="*/ 206 h 254"/>
              <a:gd name="T2" fmla="*/ 182 w 347"/>
              <a:gd name="T3" fmla="*/ 151 h 254"/>
              <a:gd name="T4" fmla="*/ 135 w 347"/>
              <a:gd name="T5" fmla="*/ 101 h 254"/>
              <a:gd name="T6" fmla="*/ 0 w 347"/>
              <a:gd name="T7" fmla="*/ 47 h 254"/>
              <a:gd name="T8" fmla="*/ 347 w 347"/>
              <a:gd name="T9" fmla="*/ 48 h 254"/>
              <a:gd name="T10" fmla="*/ 158 w 347"/>
              <a:gd name="T11" fmla="*/ 130 h 254"/>
              <a:gd name="T12" fmla="*/ 0 w 347"/>
              <a:gd name="T13" fmla="*/ 207 h 254"/>
              <a:gd name="T14" fmla="*/ 299 w 347"/>
              <a:gd name="T15" fmla="*/ 95 h 254"/>
              <a:gd name="T16" fmla="*/ 347 w 347"/>
              <a:gd name="T17" fmla="*/ 48 h 254"/>
              <a:gd name="T18" fmla="*/ 299 w 347"/>
              <a:gd name="T19" fmla="*/ 0 h 254"/>
              <a:gd name="T20" fmla="*/ 299 w 347"/>
              <a:gd name="T21" fmla="*/ 254 h 254"/>
              <a:gd name="T22" fmla="*/ 347 w 347"/>
              <a:gd name="T23" fmla="*/ 206 h 254"/>
              <a:gd name="T24" fmla="*/ 299 w 347"/>
              <a:gd name="T25" fmla="*/ 158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7" h="254">
                <a:moveTo>
                  <a:pt x="347" y="206"/>
                </a:moveTo>
                <a:cubicBezTo>
                  <a:pt x="258" y="212"/>
                  <a:pt x="213" y="183"/>
                  <a:pt x="182" y="151"/>
                </a:cubicBezTo>
                <a:moveTo>
                  <a:pt x="135" y="101"/>
                </a:moveTo>
                <a:cubicBezTo>
                  <a:pt x="74" y="47"/>
                  <a:pt x="0" y="47"/>
                  <a:pt x="0" y="47"/>
                </a:cubicBezTo>
                <a:moveTo>
                  <a:pt x="347" y="48"/>
                </a:moveTo>
                <a:cubicBezTo>
                  <a:pt x="232" y="41"/>
                  <a:pt x="190" y="91"/>
                  <a:pt x="158" y="130"/>
                </a:cubicBezTo>
                <a:cubicBezTo>
                  <a:pt x="94" y="207"/>
                  <a:pt x="0" y="207"/>
                  <a:pt x="0" y="207"/>
                </a:cubicBezTo>
                <a:moveTo>
                  <a:pt x="299" y="95"/>
                </a:moveTo>
                <a:cubicBezTo>
                  <a:pt x="347" y="48"/>
                  <a:pt x="347" y="48"/>
                  <a:pt x="347" y="48"/>
                </a:cubicBezTo>
                <a:cubicBezTo>
                  <a:pt x="299" y="0"/>
                  <a:pt x="299" y="0"/>
                  <a:pt x="299" y="0"/>
                </a:cubicBezTo>
                <a:moveTo>
                  <a:pt x="299" y="254"/>
                </a:moveTo>
                <a:cubicBezTo>
                  <a:pt x="347" y="206"/>
                  <a:pt x="347" y="206"/>
                  <a:pt x="347" y="206"/>
                </a:cubicBezTo>
                <a:cubicBezTo>
                  <a:pt x="299" y="158"/>
                  <a:pt x="299" y="158"/>
                  <a:pt x="299" y="158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35" name="Graphic 50" descr="Credit card">
            <a:extLst>
              <a:ext uri="{FF2B5EF4-FFF2-40B4-BE49-F238E27FC236}">
                <a16:creationId xmlns:a16="http://schemas.microsoft.com/office/drawing/2014/main" id="{6310D991-A7DF-411F-BAEC-FE247D64DFD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82600" y="5105951"/>
            <a:ext cx="296146" cy="296144"/>
          </a:xfrm>
          <a:prstGeom prst="rect">
            <a:avLst/>
          </a:prstGeom>
          <a:effectLst/>
        </p:spPr>
      </p:pic>
      <p:sp>
        <p:nvSpPr>
          <p:cNvPr id="336" name="clipboard_3">
            <a:extLst>
              <a:ext uri="{FF2B5EF4-FFF2-40B4-BE49-F238E27FC236}">
                <a16:creationId xmlns:a16="http://schemas.microsoft.com/office/drawing/2014/main" id="{8263E799-A5E4-4F26-89C9-4E51DAACB6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98538" y="5151066"/>
            <a:ext cx="209082" cy="239227"/>
          </a:xfrm>
          <a:custGeom>
            <a:avLst/>
            <a:gdLst>
              <a:gd name="T0" fmla="*/ 148 w 296"/>
              <a:gd name="T1" fmla="*/ 340 h 340"/>
              <a:gd name="T2" fmla="*/ 0 w 296"/>
              <a:gd name="T3" fmla="*/ 340 h 340"/>
              <a:gd name="T4" fmla="*/ 0 w 296"/>
              <a:gd name="T5" fmla="*/ 38 h 340"/>
              <a:gd name="T6" fmla="*/ 58 w 296"/>
              <a:gd name="T7" fmla="*/ 38 h 340"/>
              <a:gd name="T8" fmla="*/ 244 w 296"/>
              <a:gd name="T9" fmla="*/ 167 h 340"/>
              <a:gd name="T10" fmla="*/ 244 w 296"/>
              <a:gd name="T11" fmla="*/ 38 h 340"/>
              <a:gd name="T12" fmla="*/ 187 w 296"/>
              <a:gd name="T13" fmla="*/ 38 h 340"/>
              <a:gd name="T14" fmla="*/ 58 w 296"/>
              <a:gd name="T15" fmla="*/ 38 h 340"/>
              <a:gd name="T16" fmla="*/ 58 w 296"/>
              <a:gd name="T17" fmla="*/ 51 h 340"/>
              <a:gd name="T18" fmla="*/ 187 w 296"/>
              <a:gd name="T19" fmla="*/ 51 h 340"/>
              <a:gd name="T20" fmla="*/ 187 w 296"/>
              <a:gd name="T21" fmla="*/ 38 h 340"/>
              <a:gd name="T22" fmla="*/ 187 w 296"/>
              <a:gd name="T23" fmla="*/ 38 h 340"/>
              <a:gd name="T24" fmla="*/ 187 w 296"/>
              <a:gd name="T25" fmla="*/ 15 h 340"/>
              <a:gd name="T26" fmla="*/ 148 w 296"/>
              <a:gd name="T27" fmla="*/ 15 h 340"/>
              <a:gd name="T28" fmla="*/ 148 w 296"/>
              <a:gd name="T29" fmla="*/ 0 h 340"/>
              <a:gd name="T30" fmla="*/ 97 w 296"/>
              <a:gd name="T31" fmla="*/ 0 h 340"/>
              <a:gd name="T32" fmla="*/ 97 w 296"/>
              <a:gd name="T33" fmla="*/ 15 h 340"/>
              <a:gd name="T34" fmla="*/ 58 w 296"/>
              <a:gd name="T35" fmla="*/ 15 h 340"/>
              <a:gd name="T36" fmla="*/ 58 w 296"/>
              <a:gd name="T37" fmla="*/ 38 h 340"/>
              <a:gd name="T38" fmla="*/ 180 w 296"/>
              <a:gd name="T39" fmla="*/ 265 h 340"/>
              <a:gd name="T40" fmla="*/ 205 w 296"/>
              <a:gd name="T41" fmla="*/ 289 h 340"/>
              <a:gd name="T42" fmla="*/ 264 w 296"/>
              <a:gd name="T43" fmla="*/ 231 h 340"/>
              <a:gd name="T44" fmla="*/ 148 w 296"/>
              <a:gd name="T45" fmla="*/ 263 h 340"/>
              <a:gd name="T46" fmla="*/ 222 w 296"/>
              <a:gd name="T47" fmla="*/ 340 h 340"/>
              <a:gd name="T48" fmla="*/ 296 w 296"/>
              <a:gd name="T49" fmla="*/ 263 h 340"/>
              <a:gd name="T50" fmla="*/ 222 w 296"/>
              <a:gd name="T51" fmla="*/ 186 h 340"/>
              <a:gd name="T52" fmla="*/ 148 w 296"/>
              <a:gd name="T53" fmla="*/ 26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96" h="340">
                <a:moveTo>
                  <a:pt x="148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38"/>
                  <a:pt x="0" y="38"/>
                  <a:pt x="0" y="38"/>
                </a:cubicBezTo>
                <a:cubicBezTo>
                  <a:pt x="58" y="38"/>
                  <a:pt x="58" y="38"/>
                  <a:pt x="58" y="38"/>
                </a:cubicBezTo>
                <a:moveTo>
                  <a:pt x="244" y="167"/>
                </a:moveTo>
                <a:cubicBezTo>
                  <a:pt x="244" y="38"/>
                  <a:pt x="244" y="38"/>
                  <a:pt x="244" y="38"/>
                </a:cubicBezTo>
                <a:cubicBezTo>
                  <a:pt x="187" y="38"/>
                  <a:pt x="187" y="38"/>
                  <a:pt x="187" y="38"/>
                </a:cubicBezTo>
                <a:moveTo>
                  <a:pt x="58" y="38"/>
                </a:moveTo>
                <a:cubicBezTo>
                  <a:pt x="58" y="51"/>
                  <a:pt x="58" y="51"/>
                  <a:pt x="58" y="51"/>
                </a:cubicBezTo>
                <a:cubicBezTo>
                  <a:pt x="187" y="51"/>
                  <a:pt x="187" y="51"/>
                  <a:pt x="187" y="51"/>
                </a:cubicBezTo>
                <a:cubicBezTo>
                  <a:pt x="187" y="38"/>
                  <a:pt x="187" y="38"/>
                  <a:pt x="187" y="38"/>
                </a:cubicBezTo>
                <a:moveTo>
                  <a:pt x="187" y="38"/>
                </a:moveTo>
                <a:cubicBezTo>
                  <a:pt x="187" y="15"/>
                  <a:pt x="187" y="15"/>
                  <a:pt x="187" y="15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8" y="0"/>
                  <a:pt x="148" y="0"/>
                  <a:pt x="148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7" y="15"/>
                  <a:pt x="97" y="15"/>
                  <a:pt x="97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38"/>
                  <a:pt x="58" y="38"/>
                  <a:pt x="58" y="38"/>
                </a:cubicBezTo>
                <a:moveTo>
                  <a:pt x="180" y="265"/>
                </a:moveTo>
                <a:cubicBezTo>
                  <a:pt x="205" y="289"/>
                  <a:pt x="205" y="289"/>
                  <a:pt x="205" y="289"/>
                </a:cubicBezTo>
                <a:cubicBezTo>
                  <a:pt x="264" y="231"/>
                  <a:pt x="264" y="231"/>
                  <a:pt x="264" y="231"/>
                </a:cubicBezTo>
                <a:moveTo>
                  <a:pt x="148" y="263"/>
                </a:moveTo>
                <a:cubicBezTo>
                  <a:pt x="148" y="306"/>
                  <a:pt x="181" y="340"/>
                  <a:pt x="222" y="340"/>
                </a:cubicBezTo>
                <a:cubicBezTo>
                  <a:pt x="263" y="340"/>
                  <a:pt x="296" y="306"/>
                  <a:pt x="296" y="263"/>
                </a:cubicBezTo>
                <a:cubicBezTo>
                  <a:pt x="296" y="221"/>
                  <a:pt x="263" y="186"/>
                  <a:pt x="222" y="186"/>
                </a:cubicBezTo>
                <a:cubicBezTo>
                  <a:pt x="181" y="186"/>
                  <a:pt x="148" y="221"/>
                  <a:pt x="148" y="263"/>
                </a:cubicBezTo>
                <a:close/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5070262-BD5B-40DF-851E-789DE1B23DBB}"/>
              </a:ext>
            </a:extLst>
          </p:cNvPr>
          <p:cNvGrpSpPr/>
          <p:nvPr/>
        </p:nvGrpSpPr>
        <p:grpSpPr>
          <a:xfrm>
            <a:off x="6051972" y="5872008"/>
            <a:ext cx="211422" cy="274470"/>
            <a:chOff x="6944556" y="5707838"/>
            <a:chExt cx="253893" cy="329607"/>
          </a:xfrm>
        </p:grpSpPr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C228230-3C9D-4E6D-8024-D0F9CADEA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6944556" y="5707838"/>
              <a:ext cx="253893" cy="329607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3EFDE6F6-A670-4C0F-BC0C-29218E03A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7025176" y="5843002"/>
              <a:ext cx="91616" cy="128258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061CFAD-F3DC-423B-83A3-3B2FE7FDE458}"/>
              </a:ext>
            </a:extLst>
          </p:cNvPr>
          <p:cNvGrpSpPr/>
          <p:nvPr/>
        </p:nvGrpSpPr>
        <p:grpSpPr>
          <a:xfrm>
            <a:off x="3719952" y="3780436"/>
            <a:ext cx="234988" cy="313315"/>
            <a:chOff x="2927713" y="4306312"/>
            <a:chExt cx="239700" cy="319598"/>
          </a:xfrm>
        </p:grpSpPr>
        <p:pic>
          <p:nvPicPr>
            <p:cNvPr id="339" name="Graphic 338">
              <a:extLst>
                <a:ext uri="{FF2B5EF4-FFF2-40B4-BE49-F238E27FC236}">
                  <a16:creationId xmlns:a16="http://schemas.microsoft.com/office/drawing/2014/main" id="{62986C74-081C-4A08-8D69-2E6C8F52C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2927713" y="4306312"/>
              <a:ext cx="239700" cy="319598"/>
            </a:xfrm>
            <a:prstGeom prst="rect">
              <a:avLst/>
            </a:prstGeom>
          </p:spPr>
        </p:pic>
        <p:sp>
          <p:nvSpPr>
            <p:cNvPr id="340" name="Freeform 23">
              <a:extLst>
                <a:ext uri="{FF2B5EF4-FFF2-40B4-BE49-F238E27FC236}">
                  <a16:creationId xmlns:a16="http://schemas.microsoft.com/office/drawing/2014/main" id="{3E190B75-5ED5-408E-A325-89A984A8338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987292" y="4389417"/>
              <a:ext cx="128954" cy="128952"/>
            </a:xfrm>
            <a:custGeom>
              <a:avLst/>
              <a:gdLst>
                <a:gd name="T0" fmla="*/ 709 w 709"/>
                <a:gd name="T1" fmla="*/ 570 h 709"/>
                <a:gd name="T2" fmla="*/ 373 w 709"/>
                <a:gd name="T3" fmla="*/ 709 h 709"/>
                <a:gd name="T4" fmla="*/ 373 w 709"/>
                <a:gd name="T5" fmla="*/ 294 h 709"/>
                <a:gd name="T6" fmla="*/ 709 w 709"/>
                <a:gd name="T7" fmla="*/ 154 h 709"/>
                <a:gd name="T8" fmla="*/ 709 w 709"/>
                <a:gd name="T9" fmla="*/ 570 h 709"/>
                <a:gd name="T10" fmla="*/ 335 w 709"/>
                <a:gd name="T11" fmla="*/ 294 h 709"/>
                <a:gd name="T12" fmla="*/ 0 w 709"/>
                <a:gd name="T13" fmla="*/ 154 h 709"/>
                <a:gd name="T14" fmla="*/ 0 w 709"/>
                <a:gd name="T15" fmla="*/ 570 h 709"/>
                <a:gd name="T16" fmla="*/ 335 w 709"/>
                <a:gd name="T17" fmla="*/ 709 h 709"/>
                <a:gd name="T18" fmla="*/ 335 w 709"/>
                <a:gd name="T19" fmla="*/ 294 h 709"/>
                <a:gd name="T20" fmla="*/ 354 w 709"/>
                <a:gd name="T21" fmla="*/ 0 h 709"/>
                <a:gd name="T22" fmla="*/ 0 w 709"/>
                <a:gd name="T23" fmla="*/ 126 h 709"/>
                <a:gd name="T24" fmla="*/ 354 w 709"/>
                <a:gd name="T25" fmla="*/ 268 h 709"/>
                <a:gd name="T26" fmla="*/ 709 w 709"/>
                <a:gd name="T27" fmla="*/ 126 h 709"/>
                <a:gd name="T28" fmla="*/ 354 w 709"/>
                <a:gd name="T2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709">
                  <a:moveTo>
                    <a:pt x="709" y="570"/>
                  </a:moveTo>
                  <a:lnTo>
                    <a:pt x="373" y="709"/>
                  </a:lnTo>
                  <a:lnTo>
                    <a:pt x="373" y="294"/>
                  </a:lnTo>
                  <a:lnTo>
                    <a:pt x="709" y="154"/>
                  </a:lnTo>
                  <a:lnTo>
                    <a:pt x="709" y="570"/>
                  </a:lnTo>
                  <a:close/>
                  <a:moveTo>
                    <a:pt x="335" y="294"/>
                  </a:moveTo>
                  <a:lnTo>
                    <a:pt x="0" y="154"/>
                  </a:lnTo>
                  <a:lnTo>
                    <a:pt x="0" y="570"/>
                  </a:lnTo>
                  <a:lnTo>
                    <a:pt x="335" y="709"/>
                  </a:lnTo>
                  <a:lnTo>
                    <a:pt x="335" y="294"/>
                  </a:lnTo>
                  <a:close/>
                  <a:moveTo>
                    <a:pt x="354" y="0"/>
                  </a:moveTo>
                  <a:lnTo>
                    <a:pt x="0" y="126"/>
                  </a:lnTo>
                  <a:lnTo>
                    <a:pt x="354" y="268"/>
                  </a:lnTo>
                  <a:lnTo>
                    <a:pt x="709" y="12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281" tIns="41141" rIns="82281" bIns="41141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3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45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27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09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90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72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54" algn="l" defTabSz="91436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0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75" name="Group 184">
            <a:extLst>
              <a:ext uri="{FF2B5EF4-FFF2-40B4-BE49-F238E27FC236}">
                <a16:creationId xmlns:a16="http://schemas.microsoft.com/office/drawing/2014/main" id="{81F3C06D-8276-40AD-B2E3-E4BA9F086D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25740" y="1339129"/>
            <a:ext cx="361060" cy="334604"/>
            <a:chOff x="4161" y="2754"/>
            <a:chExt cx="232" cy="215"/>
          </a:xfrm>
          <a:solidFill>
            <a:schemeClr val="bg1"/>
          </a:solidFill>
        </p:grpSpPr>
        <p:sp>
          <p:nvSpPr>
            <p:cNvPr id="176" name="Freeform 185">
              <a:extLst>
                <a:ext uri="{FF2B5EF4-FFF2-40B4-BE49-F238E27FC236}">
                  <a16:creationId xmlns:a16="http://schemas.microsoft.com/office/drawing/2014/main" id="{97C2BF39-5466-4EE6-8C1A-A523FDBC9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" y="2886"/>
              <a:ext cx="83" cy="83"/>
            </a:xfrm>
            <a:custGeom>
              <a:avLst/>
              <a:gdLst>
                <a:gd name="T0" fmla="*/ 114 w 134"/>
                <a:gd name="T1" fmla="*/ 20 h 133"/>
                <a:gd name="T2" fmla="*/ 114 w 134"/>
                <a:gd name="T3" fmla="*/ 20 h 133"/>
                <a:gd name="T4" fmla="*/ 93 w 134"/>
                <a:gd name="T5" fmla="*/ 5 h 133"/>
                <a:gd name="T6" fmla="*/ 67 w 134"/>
                <a:gd name="T7" fmla="*/ 0 h 133"/>
                <a:gd name="T8" fmla="*/ 41 w 134"/>
                <a:gd name="T9" fmla="*/ 5 h 133"/>
                <a:gd name="T10" fmla="*/ 20 w 134"/>
                <a:gd name="T11" fmla="*/ 20 h 133"/>
                <a:gd name="T12" fmla="*/ 5 w 134"/>
                <a:gd name="T13" fmla="*/ 41 h 133"/>
                <a:gd name="T14" fmla="*/ 0 w 134"/>
                <a:gd name="T15" fmla="*/ 67 h 133"/>
                <a:gd name="T16" fmla="*/ 5 w 134"/>
                <a:gd name="T17" fmla="*/ 93 h 133"/>
                <a:gd name="T18" fmla="*/ 20 w 134"/>
                <a:gd name="T19" fmla="*/ 114 h 133"/>
                <a:gd name="T20" fmla="*/ 41 w 134"/>
                <a:gd name="T21" fmla="*/ 128 h 133"/>
                <a:gd name="T22" fmla="*/ 67 w 134"/>
                <a:gd name="T23" fmla="*/ 133 h 133"/>
                <a:gd name="T24" fmla="*/ 93 w 134"/>
                <a:gd name="T25" fmla="*/ 128 h 133"/>
                <a:gd name="T26" fmla="*/ 114 w 134"/>
                <a:gd name="T27" fmla="*/ 114 h 133"/>
                <a:gd name="T28" fmla="*/ 128 w 134"/>
                <a:gd name="T29" fmla="*/ 93 h 133"/>
                <a:gd name="T30" fmla="*/ 134 w 134"/>
                <a:gd name="T31" fmla="*/ 67 h 133"/>
                <a:gd name="T32" fmla="*/ 128 w 134"/>
                <a:gd name="T33" fmla="*/ 41 h 133"/>
                <a:gd name="T34" fmla="*/ 114 w 134"/>
                <a:gd name="T35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" h="133">
                  <a:moveTo>
                    <a:pt x="114" y="20"/>
                  </a:moveTo>
                  <a:lnTo>
                    <a:pt x="114" y="20"/>
                  </a:lnTo>
                  <a:cubicBezTo>
                    <a:pt x="108" y="14"/>
                    <a:pt x="101" y="9"/>
                    <a:pt x="93" y="5"/>
                  </a:cubicBezTo>
                  <a:cubicBezTo>
                    <a:pt x="85" y="2"/>
                    <a:pt x="76" y="0"/>
                    <a:pt x="67" y="0"/>
                  </a:cubicBezTo>
                  <a:cubicBezTo>
                    <a:pt x="58" y="0"/>
                    <a:pt x="49" y="2"/>
                    <a:pt x="41" y="5"/>
                  </a:cubicBezTo>
                  <a:cubicBezTo>
                    <a:pt x="33" y="9"/>
                    <a:pt x="26" y="14"/>
                    <a:pt x="20" y="20"/>
                  </a:cubicBezTo>
                  <a:cubicBezTo>
                    <a:pt x="14" y="26"/>
                    <a:pt x="9" y="33"/>
                    <a:pt x="5" y="41"/>
                  </a:cubicBezTo>
                  <a:cubicBezTo>
                    <a:pt x="2" y="49"/>
                    <a:pt x="0" y="58"/>
                    <a:pt x="0" y="67"/>
                  </a:cubicBezTo>
                  <a:cubicBezTo>
                    <a:pt x="0" y="76"/>
                    <a:pt x="2" y="85"/>
                    <a:pt x="5" y="93"/>
                  </a:cubicBezTo>
                  <a:cubicBezTo>
                    <a:pt x="9" y="101"/>
                    <a:pt x="14" y="108"/>
                    <a:pt x="20" y="114"/>
                  </a:cubicBezTo>
                  <a:cubicBezTo>
                    <a:pt x="26" y="120"/>
                    <a:pt x="33" y="125"/>
                    <a:pt x="41" y="128"/>
                  </a:cubicBezTo>
                  <a:cubicBezTo>
                    <a:pt x="49" y="132"/>
                    <a:pt x="58" y="133"/>
                    <a:pt x="67" y="133"/>
                  </a:cubicBezTo>
                  <a:cubicBezTo>
                    <a:pt x="76" y="133"/>
                    <a:pt x="85" y="132"/>
                    <a:pt x="93" y="128"/>
                  </a:cubicBezTo>
                  <a:cubicBezTo>
                    <a:pt x="101" y="125"/>
                    <a:pt x="108" y="120"/>
                    <a:pt x="114" y="114"/>
                  </a:cubicBezTo>
                  <a:cubicBezTo>
                    <a:pt x="120" y="108"/>
                    <a:pt x="125" y="101"/>
                    <a:pt x="128" y="93"/>
                  </a:cubicBezTo>
                  <a:cubicBezTo>
                    <a:pt x="132" y="85"/>
                    <a:pt x="134" y="76"/>
                    <a:pt x="134" y="67"/>
                  </a:cubicBezTo>
                  <a:cubicBezTo>
                    <a:pt x="134" y="58"/>
                    <a:pt x="132" y="49"/>
                    <a:pt x="128" y="41"/>
                  </a:cubicBezTo>
                  <a:cubicBezTo>
                    <a:pt x="125" y="33"/>
                    <a:pt x="120" y="26"/>
                    <a:pt x="114" y="2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7" name="Freeform 186">
              <a:extLst>
                <a:ext uri="{FF2B5EF4-FFF2-40B4-BE49-F238E27FC236}">
                  <a16:creationId xmlns:a16="http://schemas.microsoft.com/office/drawing/2014/main" id="{A32ABF3E-19B0-467D-A44C-BF5938D98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" y="2754"/>
              <a:ext cx="206" cy="133"/>
            </a:xfrm>
            <a:custGeom>
              <a:avLst/>
              <a:gdLst>
                <a:gd name="T0" fmla="*/ 331 w 331"/>
                <a:gd name="T1" fmla="*/ 198 h 215"/>
                <a:gd name="T2" fmla="*/ 331 w 331"/>
                <a:gd name="T3" fmla="*/ 198 h 215"/>
                <a:gd name="T4" fmla="*/ 309 w 331"/>
                <a:gd name="T5" fmla="*/ 190 h 215"/>
                <a:gd name="T6" fmla="*/ 286 w 331"/>
                <a:gd name="T7" fmla="*/ 187 h 215"/>
                <a:gd name="T8" fmla="*/ 269 w 331"/>
                <a:gd name="T9" fmla="*/ 189 h 215"/>
                <a:gd name="T10" fmla="*/ 249 w 331"/>
                <a:gd name="T11" fmla="*/ 194 h 215"/>
                <a:gd name="T12" fmla="*/ 231 w 331"/>
                <a:gd name="T13" fmla="*/ 203 h 215"/>
                <a:gd name="T14" fmla="*/ 219 w 331"/>
                <a:gd name="T15" fmla="*/ 215 h 215"/>
                <a:gd name="T16" fmla="*/ 219 w 331"/>
                <a:gd name="T17" fmla="*/ 160 h 215"/>
                <a:gd name="T18" fmla="*/ 113 w 331"/>
                <a:gd name="T19" fmla="*/ 160 h 215"/>
                <a:gd name="T20" fmla="*/ 113 w 331"/>
                <a:gd name="T21" fmla="*/ 215 h 215"/>
                <a:gd name="T22" fmla="*/ 101 w 331"/>
                <a:gd name="T23" fmla="*/ 203 h 215"/>
                <a:gd name="T24" fmla="*/ 82 w 331"/>
                <a:gd name="T25" fmla="*/ 194 h 215"/>
                <a:gd name="T26" fmla="*/ 63 w 331"/>
                <a:gd name="T27" fmla="*/ 189 h 215"/>
                <a:gd name="T28" fmla="*/ 46 w 331"/>
                <a:gd name="T29" fmla="*/ 187 h 215"/>
                <a:gd name="T30" fmla="*/ 23 w 331"/>
                <a:gd name="T31" fmla="*/ 190 h 215"/>
                <a:gd name="T32" fmla="*/ 0 w 331"/>
                <a:gd name="T33" fmla="*/ 198 h 215"/>
                <a:gd name="T34" fmla="*/ 61 w 331"/>
                <a:gd name="T35" fmla="*/ 18 h 215"/>
                <a:gd name="T36" fmla="*/ 71 w 331"/>
                <a:gd name="T37" fmla="*/ 5 h 215"/>
                <a:gd name="T38" fmla="*/ 86 w 331"/>
                <a:gd name="T39" fmla="*/ 0 h 215"/>
                <a:gd name="T40" fmla="*/ 96 w 331"/>
                <a:gd name="T41" fmla="*/ 2 h 215"/>
                <a:gd name="T42" fmla="*/ 105 w 331"/>
                <a:gd name="T43" fmla="*/ 8 h 215"/>
                <a:gd name="T44" fmla="*/ 110 w 331"/>
                <a:gd name="T45" fmla="*/ 16 h 215"/>
                <a:gd name="T46" fmla="*/ 113 w 331"/>
                <a:gd name="T47" fmla="*/ 27 h 215"/>
                <a:gd name="T48" fmla="*/ 113 w 331"/>
                <a:gd name="T49" fmla="*/ 107 h 215"/>
                <a:gd name="T50" fmla="*/ 219 w 331"/>
                <a:gd name="T51" fmla="*/ 107 h 215"/>
                <a:gd name="T52" fmla="*/ 219 w 331"/>
                <a:gd name="T53" fmla="*/ 27 h 215"/>
                <a:gd name="T54" fmla="*/ 221 w 331"/>
                <a:gd name="T55" fmla="*/ 16 h 215"/>
                <a:gd name="T56" fmla="*/ 227 w 331"/>
                <a:gd name="T57" fmla="*/ 8 h 215"/>
                <a:gd name="T58" fmla="*/ 235 w 331"/>
                <a:gd name="T59" fmla="*/ 2 h 215"/>
                <a:gd name="T60" fmla="*/ 246 w 331"/>
                <a:gd name="T61" fmla="*/ 0 h 215"/>
                <a:gd name="T62" fmla="*/ 261 w 331"/>
                <a:gd name="T63" fmla="*/ 5 h 215"/>
                <a:gd name="T64" fmla="*/ 271 w 331"/>
                <a:gd name="T65" fmla="*/ 18 h 215"/>
                <a:gd name="T66" fmla="*/ 331 w 331"/>
                <a:gd name="T67" fmla="*/ 19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1" h="215">
                  <a:moveTo>
                    <a:pt x="331" y="198"/>
                  </a:moveTo>
                  <a:lnTo>
                    <a:pt x="331" y="198"/>
                  </a:lnTo>
                  <a:cubicBezTo>
                    <a:pt x="324" y="194"/>
                    <a:pt x="317" y="192"/>
                    <a:pt x="309" y="190"/>
                  </a:cubicBezTo>
                  <a:cubicBezTo>
                    <a:pt x="302" y="188"/>
                    <a:pt x="294" y="187"/>
                    <a:pt x="286" y="187"/>
                  </a:cubicBezTo>
                  <a:cubicBezTo>
                    <a:pt x="281" y="187"/>
                    <a:pt x="276" y="187"/>
                    <a:pt x="269" y="189"/>
                  </a:cubicBezTo>
                  <a:cubicBezTo>
                    <a:pt x="263" y="190"/>
                    <a:pt x="256" y="192"/>
                    <a:pt x="249" y="194"/>
                  </a:cubicBezTo>
                  <a:cubicBezTo>
                    <a:pt x="243" y="197"/>
                    <a:pt x="237" y="199"/>
                    <a:pt x="231" y="203"/>
                  </a:cubicBezTo>
                  <a:cubicBezTo>
                    <a:pt x="226" y="206"/>
                    <a:pt x="222" y="210"/>
                    <a:pt x="219" y="215"/>
                  </a:cubicBezTo>
                  <a:lnTo>
                    <a:pt x="219" y="160"/>
                  </a:lnTo>
                  <a:lnTo>
                    <a:pt x="113" y="160"/>
                  </a:lnTo>
                  <a:lnTo>
                    <a:pt x="113" y="215"/>
                  </a:lnTo>
                  <a:cubicBezTo>
                    <a:pt x="110" y="210"/>
                    <a:pt x="106" y="206"/>
                    <a:pt x="101" y="203"/>
                  </a:cubicBezTo>
                  <a:cubicBezTo>
                    <a:pt x="95" y="199"/>
                    <a:pt x="89" y="197"/>
                    <a:pt x="82" y="194"/>
                  </a:cubicBezTo>
                  <a:cubicBezTo>
                    <a:pt x="76" y="192"/>
                    <a:pt x="69" y="190"/>
                    <a:pt x="63" y="189"/>
                  </a:cubicBezTo>
                  <a:cubicBezTo>
                    <a:pt x="56" y="187"/>
                    <a:pt x="50" y="187"/>
                    <a:pt x="46" y="187"/>
                  </a:cubicBezTo>
                  <a:cubicBezTo>
                    <a:pt x="38" y="187"/>
                    <a:pt x="30" y="188"/>
                    <a:pt x="23" y="190"/>
                  </a:cubicBezTo>
                  <a:cubicBezTo>
                    <a:pt x="15" y="192"/>
                    <a:pt x="8" y="194"/>
                    <a:pt x="0" y="198"/>
                  </a:cubicBezTo>
                  <a:lnTo>
                    <a:pt x="61" y="18"/>
                  </a:lnTo>
                  <a:cubicBezTo>
                    <a:pt x="63" y="13"/>
                    <a:pt x="66" y="8"/>
                    <a:pt x="71" y="5"/>
                  </a:cubicBezTo>
                  <a:cubicBezTo>
                    <a:pt x="75" y="2"/>
                    <a:pt x="80" y="0"/>
                    <a:pt x="86" y="0"/>
                  </a:cubicBezTo>
                  <a:cubicBezTo>
                    <a:pt x="90" y="0"/>
                    <a:pt x="93" y="1"/>
                    <a:pt x="96" y="2"/>
                  </a:cubicBezTo>
                  <a:cubicBezTo>
                    <a:pt x="99" y="3"/>
                    <a:pt x="102" y="5"/>
                    <a:pt x="105" y="8"/>
                  </a:cubicBezTo>
                  <a:cubicBezTo>
                    <a:pt x="107" y="10"/>
                    <a:pt x="109" y="13"/>
                    <a:pt x="110" y="16"/>
                  </a:cubicBezTo>
                  <a:cubicBezTo>
                    <a:pt x="112" y="19"/>
                    <a:pt x="113" y="23"/>
                    <a:pt x="113" y="27"/>
                  </a:cubicBezTo>
                  <a:lnTo>
                    <a:pt x="113" y="107"/>
                  </a:lnTo>
                  <a:lnTo>
                    <a:pt x="219" y="107"/>
                  </a:lnTo>
                  <a:lnTo>
                    <a:pt x="219" y="27"/>
                  </a:lnTo>
                  <a:cubicBezTo>
                    <a:pt x="219" y="23"/>
                    <a:pt x="220" y="19"/>
                    <a:pt x="221" y="16"/>
                  </a:cubicBezTo>
                  <a:cubicBezTo>
                    <a:pt x="223" y="13"/>
                    <a:pt x="225" y="10"/>
                    <a:pt x="227" y="8"/>
                  </a:cubicBezTo>
                  <a:cubicBezTo>
                    <a:pt x="229" y="5"/>
                    <a:pt x="232" y="3"/>
                    <a:pt x="235" y="2"/>
                  </a:cubicBezTo>
                  <a:cubicBezTo>
                    <a:pt x="239" y="1"/>
                    <a:pt x="242" y="0"/>
                    <a:pt x="246" y="0"/>
                  </a:cubicBezTo>
                  <a:cubicBezTo>
                    <a:pt x="251" y="0"/>
                    <a:pt x="256" y="2"/>
                    <a:pt x="261" y="5"/>
                  </a:cubicBezTo>
                  <a:cubicBezTo>
                    <a:pt x="266" y="8"/>
                    <a:pt x="269" y="13"/>
                    <a:pt x="271" y="18"/>
                  </a:cubicBezTo>
                  <a:lnTo>
                    <a:pt x="331" y="1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8" name="Freeform 187">
              <a:extLst>
                <a:ext uri="{FF2B5EF4-FFF2-40B4-BE49-F238E27FC236}">
                  <a16:creationId xmlns:a16="http://schemas.microsoft.com/office/drawing/2014/main" id="{7CA652A5-8F60-4B02-885F-C92D91C74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886"/>
              <a:ext cx="83" cy="83"/>
            </a:xfrm>
            <a:custGeom>
              <a:avLst/>
              <a:gdLst>
                <a:gd name="T0" fmla="*/ 128 w 133"/>
                <a:gd name="T1" fmla="*/ 41 h 133"/>
                <a:gd name="T2" fmla="*/ 128 w 133"/>
                <a:gd name="T3" fmla="*/ 41 h 133"/>
                <a:gd name="T4" fmla="*/ 114 w 133"/>
                <a:gd name="T5" fmla="*/ 20 h 133"/>
                <a:gd name="T6" fmla="*/ 93 w 133"/>
                <a:gd name="T7" fmla="*/ 5 h 133"/>
                <a:gd name="T8" fmla="*/ 67 w 133"/>
                <a:gd name="T9" fmla="*/ 0 h 133"/>
                <a:gd name="T10" fmla="*/ 41 w 133"/>
                <a:gd name="T11" fmla="*/ 5 h 133"/>
                <a:gd name="T12" fmla="*/ 20 w 133"/>
                <a:gd name="T13" fmla="*/ 20 h 133"/>
                <a:gd name="T14" fmla="*/ 5 w 133"/>
                <a:gd name="T15" fmla="*/ 41 h 133"/>
                <a:gd name="T16" fmla="*/ 0 w 133"/>
                <a:gd name="T17" fmla="*/ 67 h 133"/>
                <a:gd name="T18" fmla="*/ 5 w 133"/>
                <a:gd name="T19" fmla="*/ 93 h 133"/>
                <a:gd name="T20" fmla="*/ 20 w 133"/>
                <a:gd name="T21" fmla="*/ 114 h 133"/>
                <a:gd name="T22" fmla="*/ 41 w 133"/>
                <a:gd name="T23" fmla="*/ 128 h 133"/>
                <a:gd name="T24" fmla="*/ 67 w 133"/>
                <a:gd name="T25" fmla="*/ 133 h 133"/>
                <a:gd name="T26" fmla="*/ 93 w 133"/>
                <a:gd name="T27" fmla="*/ 128 h 133"/>
                <a:gd name="T28" fmla="*/ 114 w 133"/>
                <a:gd name="T29" fmla="*/ 114 h 133"/>
                <a:gd name="T30" fmla="*/ 128 w 133"/>
                <a:gd name="T31" fmla="*/ 93 h 133"/>
                <a:gd name="T32" fmla="*/ 133 w 133"/>
                <a:gd name="T33" fmla="*/ 67 h 133"/>
                <a:gd name="T34" fmla="*/ 128 w 133"/>
                <a:gd name="T35" fmla="*/ 4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33">
                  <a:moveTo>
                    <a:pt x="128" y="41"/>
                  </a:moveTo>
                  <a:lnTo>
                    <a:pt x="128" y="41"/>
                  </a:lnTo>
                  <a:cubicBezTo>
                    <a:pt x="125" y="33"/>
                    <a:pt x="120" y="26"/>
                    <a:pt x="114" y="20"/>
                  </a:cubicBezTo>
                  <a:cubicBezTo>
                    <a:pt x="108" y="14"/>
                    <a:pt x="101" y="9"/>
                    <a:pt x="93" y="5"/>
                  </a:cubicBezTo>
                  <a:cubicBezTo>
                    <a:pt x="85" y="2"/>
                    <a:pt x="76" y="0"/>
                    <a:pt x="67" y="0"/>
                  </a:cubicBezTo>
                  <a:cubicBezTo>
                    <a:pt x="58" y="0"/>
                    <a:pt x="49" y="2"/>
                    <a:pt x="41" y="5"/>
                  </a:cubicBezTo>
                  <a:cubicBezTo>
                    <a:pt x="33" y="9"/>
                    <a:pt x="26" y="14"/>
                    <a:pt x="20" y="20"/>
                  </a:cubicBezTo>
                  <a:cubicBezTo>
                    <a:pt x="14" y="26"/>
                    <a:pt x="9" y="33"/>
                    <a:pt x="5" y="41"/>
                  </a:cubicBezTo>
                  <a:cubicBezTo>
                    <a:pt x="2" y="49"/>
                    <a:pt x="0" y="58"/>
                    <a:pt x="0" y="67"/>
                  </a:cubicBezTo>
                  <a:cubicBezTo>
                    <a:pt x="0" y="76"/>
                    <a:pt x="2" y="85"/>
                    <a:pt x="5" y="93"/>
                  </a:cubicBezTo>
                  <a:cubicBezTo>
                    <a:pt x="9" y="101"/>
                    <a:pt x="14" y="108"/>
                    <a:pt x="20" y="114"/>
                  </a:cubicBezTo>
                  <a:cubicBezTo>
                    <a:pt x="26" y="120"/>
                    <a:pt x="33" y="125"/>
                    <a:pt x="41" y="128"/>
                  </a:cubicBezTo>
                  <a:cubicBezTo>
                    <a:pt x="49" y="132"/>
                    <a:pt x="58" y="133"/>
                    <a:pt x="67" y="133"/>
                  </a:cubicBezTo>
                  <a:cubicBezTo>
                    <a:pt x="76" y="133"/>
                    <a:pt x="85" y="132"/>
                    <a:pt x="93" y="128"/>
                  </a:cubicBezTo>
                  <a:cubicBezTo>
                    <a:pt x="101" y="125"/>
                    <a:pt x="108" y="120"/>
                    <a:pt x="114" y="114"/>
                  </a:cubicBezTo>
                  <a:cubicBezTo>
                    <a:pt x="120" y="108"/>
                    <a:pt x="125" y="101"/>
                    <a:pt x="128" y="93"/>
                  </a:cubicBezTo>
                  <a:cubicBezTo>
                    <a:pt x="132" y="85"/>
                    <a:pt x="133" y="76"/>
                    <a:pt x="133" y="67"/>
                  </a:cubicBezTo>
                  <a:cubicBezTo>
                    <a:pt x="133" y="58"/>
                    <a:pt x="132" y="49"/>
                    <a:pt x="128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3" name="Oval 182">
            <a:extLst>
              <a:ext uri="{FF2B5EF4-FFF2-40B4-BE49-F238E27FC236}">
                <a16:creationId xmlns:a16="http://schemas.microsoft.com/office/drawing/2014/main" id="{562B44BB-E1F7-4A05-97E1-3B00A79CA4FD}"/>
              </a:ext>
            </a:extLst>
          </p:cNvPr>
          <p:cNvSpPr/>
          <p:nvPr/>
        </p:nvSpPr>
        <p:spPr bwMode="auto">
          <a:xfrm>
            <a:off x="10176543" y="3473568"/>
            <a:ext cx="764148" cy="766162"/>
          </a:xfrm>
          <a:prstGeom prst="ellipse">
            <a:avLst/>
          </a:prstGeom>
          <a:solidFill>
            <a:srgbClr val="0080C9"/>
          </a:solidFill>
          <a:ln w="285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751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0" cap="none" spc="4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92" name="Group 161">
            <a:extLst>
              <a:ext uri="{FF2B5EF4-FFF2-40B4-BE49-F238E27FC236}">
                <a16:creationId xmlns:a16="http://schemas.microsoft.com/office/drawing/2014/main" id="{3406BD9D-3C13-4776-97BE-E808501D23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78648" y="3614987"/>
            <a:ext cx="495496" cy="303014"/>
            <a:chOff x="5010" y="2147"/>
            <a:chExt cx="260" cy="159"/>
          </a:xfrm>
          <a:solidFill>
            <a:schemeClr val="bg1"/>
          </a:solidFill>
        </p:grpSpPr>
        <p:sp>
          <p:nvSpPr>
            <p:cNvPr id="193" name="Freeform 162">
              <a:extLst>
                <a:ext uri="{FF2B5EF4-FFF2-40B4-BE49-F238E27FC236}">
                  <a16:creationId xmlns:a16="http://schemas.microsoft.com/office/drawing/2014/main" id="{C2F2AA99-3999-4008-B14F-4CAF5F7FE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2147"/>
              <a:ext cx="204" cy="147"/>
            </a:xfrm>
            <a:custGeom>
              <a:avLst/>
              <a:gdLst>
                <a:gd name="T0" fmla="*/ 35 w 329"/>
                <a:gd name="T1" fmla="*/ 124 h 236"/>
                <a:gd name="T2" fmla="*/ 35 w 329"/>
                <a:gd name="T3" fmla="*/ 124 h 236"/>
                <a:gd name="T4" fmla="*/ 9 w 329"/>
                <a:gd name="T5" fmla="*/ 146 h 236"/>
                <a:gd name="T6" fmla="*/ 0 w 329"/>
                <a:gd name="T7" fmla="*/ 179 h 236"/>
                <a:gd name="T8" fmla="*/ 5 w 329"/>
                <a:gd name="T9" fmla="*/ 201 h 236"/>
                <a:gd name="T10" fmla="*/ 17 w 329"/>
                <a:gd name="T11" fmla="*/ 219 h 236"/>
                <a:gd name="T12" fmla="*/ 36 w 329"/>
                <a:gd name="T13" fmla="*/ 232 h 236"/>
                <a:gd name="T14" fmla="*/ 57 w 329"/>
                <a:gd name="T15" fmla="*/ 236 h 236"/>
                <a:gd name="T16" fmla="*/ 85 w 329"/>
                <a:gd name="T17" fmla="*/ 236 h 236"/>
                <a:gd name="T18" fmla="*/ 80 w 329"/>
                <a:gd name="T19" fmla="*/ 219 h 236"/>
                <a:gd name="T20" fmla="*/ 79 w 329"/>
                <a:gd name="T21" fmla="*/ 202 h 236"/>
                <a:gd name="T22" fmla="*/ 83 w 329"/>
                <a:gd name="T23" fmla="*/ 176 h 236"/>
                <a:gd name="T24" fmla="*/ 96 w 329"/>
                <a:gd name="T25" fmla="*/ 155 h 236"/>
                <a:gd name="T26" fmla="*/ 115 w 329"/>
                <a:gd name="T27" fmla="*/ 139 h 236"/>
                <a:gd name="T28" fmla="*/ 140 w 329"/>
                <a:gd name="T29" fmla="*/ 130 h 236"/>
                <a:gd name="T30" fmla="*/ 140 w 329"/>
                <a:gd name="T31" fmla="*/ 130 h 236"/>
                <a:gd name="T32" fmla="*/ 153 w 329"/>
                <a:gd name="T33" fmla="*/ 100 h 236"/>
                <a:gd name="T34" fmla="*/ 174 w 329"/>
                <a:gd name="T35" fmla="*/ 76 h 236"/>
                <a:gd name="T36" fmla="*/ 201 w 329"/>
                <a:gd name="T37" fmla="*/ 61 h 236"/>
                <a:gd name="T38" fmla="*/ 233 w 329"/>
                <a:gd name="T39" fmla="*/ 55 h 236"/>
                <a:gd name="T40" fmla="*/ 252 w 329"/>
                <a:gd name="T41" fmla="*/ 58 h 236"/>
                <a:gd name="T42" fmla="*/ 270 w 329"/>
                <a:gd name="T43" fmla="*/ 64 h 236"/>
                <a:gd name="T44" fmla="*/ 286 w 329"/>
                <a:gd name="T45" fmla="*/ 74 h 236"/>
                <a:gd name="T46" fmla="*/ 299 w 329"/>
                <a:gd name="T47" fmla="*/ 89 h 236"/>
                <a:gd name="T48" fmla="*/ 314 w 329"/>
                <a:gd name="T49" fmla="*/ 83 h 236"/>
                <a:gd name="T50" fmla="*/ 329 w 329"/>
                <a:gd name="T51" fmla="*/ 82 h 236"/>
                <a:gd name="T52" fmla="*/ 319 w 329"/>
                <a:gd name="T53" fmla="*/ 50 h 236"/>
                <a:gd name="T54" fmla="*/ 298 w 329"/>
                <a:gd name="T55" fmla="*/ 24 h 236"/>
                <a:gd name="T56" fmla="*/ 269 w 329"/>
                <a:gd name="T57" fmla="*/ 6 h 236"/>
                <a:gd name="T58" fmla="*/ 235 w 329"/>
                <a:gd name="T59" fmla="*/ 0 h 236"/>
                <a:gd name="T60" fmla="*/ 211 w 329"/>
                <a:gd name="T61" fmla="*/ 3 h 236"/>
                <a:gd name="T62" fmla="*/ 190 w 329"/>
                <a:gd name="T63" fmla="*/ 13 h 236"/>
                <a:gd name="T64" fmla="*/ 171 w 329"/>
                <a:gd name="T65" fmla="*/ 28 h 236"/>
                <a:gd name="T66" fmla="*/ 157 w 329"/>
                <a:gd name="T67" fmla="*/ 47 h 236"/>
                <a:gd name="T68" fmla="*/ 149 w 329"/>
                <a:gd name="T69" fmla="*/ 44 h 236"/>
                <a:gd name="T70" fmla="*/ 140 w 329"/>
                <a:gd name="T71" fmla="*/ 41 h 236"/>
                <a:gd name="T72" fmla="*/ 131 w 329"/>
                <a:gd name="T73" fmla="*/ 39 h 236"/>
                <a:gd name="T74" fmla="*/ 123 w 329"/>
                <a:gd name="T75" fmla="*/ 38 h 236"/>
                <a:gd name="T76" fmla="*/ 95 w 329"/>
                <a:gd name="T77" fmla="*/ 44 h 236"/>
                <a:gd name="T78" fmla="*/ 72 w 329"/>
                <a:gd name="T79" fmla="*/ 60 h 236"/>
                <a:gd name="T80" fmla="*/ 57 w 329"/>
                <a:gd name="T81" fmla="*/ 84 h 236"/>
                <a:gd name="T82" fmla="*/ 52 w 329"/>
                <a:gd name="T83" fmla="*/ 112 h 236"/>
                <a:gd name="T84" fmla="*/ 52 w 329"/>
                <a:gd name="T85" fmla="*/ 116 h 236"/>
                <a:gd name="T86" fmla="*/ 52 w 329"/>
                <a:gd name="T87" fmla="*/ 120 h 236"/>
                <a:gd name="T88" fmla="*/ 43 w 329"/>
                <a:gd name="T89" fmla="*/ 121 h 236"/>
                <a:gd name="T90" fmla="*/ 35 w 329"/>
                <a:gd name="T91" fmla="*/ 12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9" h="236">
                  <a:moveTo>
                    <a:pt x="35" y="124"/>
                  </a:moveTo>
                  <a:lnTo>
                    <a:pt x="35" y="124"/>
                  </a:lnTo>
                  <a:cubicBezTo>
                    <a:pt x="23" y="129"/>
                    <a:pt x="14" y="136"/>
                    <a:pt x="9" y="146"/>
                  </a:cubicBezTo>
                  <a:cubicBezTo>
                    <a:pt x="3" y="155"/>
                    <a:pt x="0" y="166"/>
                    <a:pt x="0" y="179"/>
                  </a:cubicBezTo>
                  <a:cubicBezTo>
                    <a:pt x="0" y="186"/>
                    <a:pt x="2" y="194"/>
                    <a:pt x="5" y="201"/>
                  </a:cubicBezTo>
                  <a:cubicBezTo>
                    <a:pt x="8" y="207"/>
                    <a:pt x="12" y="214"/>
                    <a:pt x="17" y="219"/>
                  </a:cubicBezTo>
                  <a:cubicBezTo>
                    <a:pt x="23" y="224"/>
                    <a:pt x="29" y="228"/>
                    <a:pt x="36" y="232"/>
                  </a:cubicBezTo>
                  <a:cubicBezTo>
                    <a:pt x="43" y="235"/>
                    <a:pt x="50" y="236"/>
                    <a:pt x="57" y="236"/>
                  </a:cubicBezTo>
                  <a:lnTo>
                    <a:pt x="85" y="236"/>
                  </a:lnTo>
                  <a:cubicBezTo>
                    <a:pt x="83" y="231"/>
                    <a:pt x="81" y="225"/>
                    <a:pt x="80" y="219"/>
                  </a:cubicBezTo>
                  <a:cubicBezTo>
                    <a:pt x="79" y="214"/>
                    <a:pt x="79" y="208"/>
                    <a:pt x="79" y="202"/>
                  </a:cubicBezTo>
                  <a:cubicBezTo>
                    <a:pt x="79" y="192"/>
                    <a:pt x="80" y="184"/>
                    <a:pt x="83" y="176"/>
                  </a:cubicBezTo>
                  <a:cubicBezTo>
                    <a:pt x="86" y="168"/>
                    <a:pt x="90" y="161"/>
                    <a:pt x="96" y="155"/>
                  </a:cubicBezTo>
                  <a:cubicBezTo>
                    <a:pt x="101" y="148"/>
                    <a:pt x="108" y="143"/>
                    <a:pt x="115" y="139"/>
                  </a:cubicBezTo>
                  <a:cubicBezTo>
                    <a:pt x="123" y="135"/>
                    <a:pt x="131" y="132"/>
                    <a:pt x="140" y="130"/>
                  </a:cubicBezTo>
                  <a:lnTo>
                    <a:pt x="140" y="130"/>
                  </a:lnTo>
                  <a:cubicBezTo>
                    <a:pt x="143" y="119"/>
                    <a:pt x="147" y="109"/>
                    <a:pt x="153" y="100"/>
                  </a:cubicBezTo>
                  <a:cubicBezTo>
                    <a:pt x="159" y="91"/>
                    <a:pt x="166" y="83"/>
                    <a:pt x="174" y="76"/>
                  </a:cubicBezTo>
                  <a:cubicBezTo>
                    <a:pt x="182" y="70"/>
                    <a:pt x="191" y="65"/>
                    <a:pt x="201" y="61"/>
                  </a:cubicBezTo>
                  <a:cubicBezTo>
                    <a:pt x="211" y="57"/>
                    <a:pt x="222" y="55"/>
                    <a:pt x="233" y="55"/>
                  </a:cubicBezTo>
                  <a:cubicBezTo>
                    <a:pt x="240" y="55"/>
                    <a:pt x="246" y="56"/>
                    <a:pt x="252" y="58"/>
                  </a:cubicBezTo>
                  <a:cubicBezTo>
                    <a:pt x="259" y="59"/>
                    <a:pt x="265" y="61"/>
                    <a:pt x="270" y="64"/>
                  </a:cubicBezTo>
                  <a:cubicBezTo>
                    <a:pt x="276" y="67"/>
                    <a:pt x="281" y="70"/>
                    <a:pt x="286" y="74"/>
                  </a:cubicBezTo>
                  <a:cubicBezTo>
                    <a:pt x="291" y="78"/>
                    <a:pt x="295" y="83"/>
                    <a:pt x="299" y="89"/>
                  </a:cubicBezTo>
                  <a:cubicBezTo>
                    <a:pt x="303" y="86"/>
                    <a:pt x="308" y="84"/>
                    <a:pt x="314" y="83"/>
                  </a:cubicBezTo>
                  <a:cubicBezTo>
                    <a:pt x="319" y="83"/>
                    <a:pt x="324" y="82"/>
                    <a:pt x="329" y="82"/>
                  </a:cubicBezTo>
                  <a:cubicBezTo>
                    <a:pt x="328" y="71"/>
                    <a:pt x="324" y="60"/>
                    <a:pt x="319" y="50"/>
                  </a:cubicBezTo>
                  <a:cubicBezTo>
                    <a:pt x="313" y="40"/>
                    <a:pt x="306" y="31"/>
                    <a:pt x="298" y="24"/>
                  </a:cubicBezTo>
                  <a:cubicBezTo>
                    <a:pt x="289" y="16"/>
                    <a:pt x="280" y="10"/>
                    <a:pt x="269" y="6"/>
                  </a:cubicBezTo>
                  <a:cubicBezTo>
                    <a:pt x="258" y="2"/>
                    <a:pt x="247" y="0"/>
                    <a:pt x="235" y="0"/>
                  </a:cubicBezTo>
                  <a:cubicBezTo>
                    <a:pt x="227" y="0"/>
                    <a:pt x="219" y="1"/>
                    <a:pt x="211" y="3"/>
                  </a:cubicBezTo>
                  <a:cubicBezTo>
                    <a:pt x="204" y="5"/>
                    <a:pt x="196" y="9"/>
                    <a:pt x="190" y="13"/>
                  </a:cubicBezTo>
                  <a:cubicBezTo>
                    <a:pt x="183" y="17"/>
                    <a:pt x="177" y="22"/>
                    <a:pt x="171" y="28"/>
                  </a:cubicBezTo>
                  <a:cubicBezTo>
                    <a:pt x="166" y="34"/>
                    <a:pt x="161" y="40"/>
                    <a:pt x="157" y="47"/>
                  </a:cubicBezTo>
                  <a:cubicBezTo>
                    <a:pt x="155" y="46"/>
                    <a:pt x="152" y="45"/>
                    <a:pt x="149" y="44"/>
                  </a:cubicBezTo>
                  <a:cubicBezTo>
                    <a:pt x="146" y="42"/>
                    <a:pt x="143" y="41"/>
                    <a:pt x="140" y="41"/>
                  </a:cubicBezTo>
                  <a:cubicBezTo>
                    <a:pt x="137" y="40"/>
                    <a:pt x="134" y="39"/>
                    <a:pt x="131" y="39"/>
                  </a:cubicBezTo>
                  <a:cubicBezTo>
                    <a:pt x="128" y="39"/>
                    <a:pt x="125" y="38"/>
                    <a:pt x="123" y="38"/>
                  </a:cubicBezTo>
                  <a:cubicBezTo>
                    <a:pt x="113" y="38"/>
                    <a:pt x="103" y="40"/>
                    <a:pt x="95" y="44"/>
                  </a:cubicBezTo>
                  <a:cubicBezTo>
                    <a:pt x="86" y="48"/>
                    <a:pt x="79" y="54"/>
                    <a:pt x="72" y="60"/>
                  </a:cubicBezTo>
                  <a:cubicBezTo>
                    <a:pt x="66" y="67"/>
                    <a:pt x="61" y="75"/>
                    <a:pt x="57" y="84"/>
                  </a:cubicBezTo>
                  <a:cubicBezTo>
                    <a:pt x="54" y="93"/>
                    <a:pt x="52" y="102"/>
                    <a:pt x="52" y="112"/>
                  </a:cubicBezTo>
                  <a:cubicBezTo>
                    <a:pt x="52" y="113"/>
                    <a:pt x="52" y="114"/>
                    <a:pt x="52" y="116"/>
                  </a:cubicBezTo>
                  <a:cubicBezTo>
                    <a:pt x="52" y="117"/>
                    <a:pt x="52" y="118"/>
                    <a:pt x="52" y="120"/>
                  </a:cubicBezTo>
                  <a:cubicBezTo>
                    <a:pt x="49" y="120"/>
                    <a:pt x="46" y="120"/>
                    <a:pt x="43" y="121"/>
                  </a:cubicBezTo>
                  <a:cubicBezTo>
                    <a:pt x="40" y="122"/>
                    <a:pt x="38" y="123"/>
                    <a:pt x="35" y="1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4" name="Freeform 163">
              <a:extLst>
                <a:ext uri="{FF2B5EF4-FFF2-40B4-BE49-F238E27FC236}">
                  <a16:creationId xmlns:a16="http://schemas.microsoft.com/office/drawing/2014/main" id="{F14F2A29-6C17-493E-BC6A-861C184F2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99"/>
              <a:ext cx="194" cy="107"/>
            </a:xfrm>
            <a:custGeom>
              <a:avLst/>
              <a:gdLst>
                <a:gd name="T0" fmla="*/ 270 w 313"/>
                <a:gd name="T1" fmla="*/ 60 h 172"/>
                <a:gd name="T2" fmla="*/ 270 w 313"/>
                <a:gd name="T3" fmla="*/ 60 h 172"/>
                <a:gd name="T4" fmla="*/ 260 w 313"/>
                <a:gd name="T5" fmla="*/ 43 h 172"/>
                <a:gd name="T6" fmla="*/ 243 w 313"/>
                <a:gd name="T7" fmla="*/ 31 h 172"/>
                <a:gd name="T8" fmla="*/ 207 w 313"/>
                <a:gd name="T9" fmla="*/ 29 h 172"/>
                <a:gd name="T10" fmla="*/ 193 w 313"/>
                <a:gd name="T11" fmla="*/ 34 h 172"/>
                <a:gd name="T12" fmla="*/ 187 w 313"/>
                <a:gd name="T13" fmla="*/ 37 h 172"/>
                <a:gd name="T14" fmla="*/ 183 w 313"/>
                <a:gd name="T15" fmla="*/ 31 h 172"/>
                <a:gd name="T16" fmla="*/ 159 w 313"/>
                <a:gd name="T17" fmla="*/ 8 h 172"/>
                <a:gd name="T18" fmla="*/ 127 w 313"/>
                <a:gd name="T19" fmla="*/ 0 h 172"/>
                <a:gd name="T20" fmla="*/ 108 w 313"/>
                <a:gd name="T21" fmla="*/ 3 h 172"/>
                <a:gd name="T22" fmla="*/ 89 w 313"/>
                <a:gd name="T23" fmla="*/ 11 h 172"/>
                <a:gd name="T24" fmla="*/ 74 w 313"/>
                <a:gd name="T25" fmla="*/ 25 h 172"/>
                <a:gd name="T26" fmla="*/ 63 w 313"/>
                <a:gd name="T27" fmla="*/ 44 h 172"/>
                <a:gd name="T28" fmla="*/ 58 w 313"/>
                <a:gd name="T29" fmla="*/ 65 h 172"/>
                <a:gd name="T30" fmla="*/ 58 w 313"/>
                <a:gd name="T31" fmla="*/ 71 h 172"/>
                <a:gd name="T32" fmla="*/ 51 w 313"/>
                <a:gd name="T33" fmla="*/ 72 h 172"/>
                <a:gd name="T34" fmla="*/ 31 w 313"/>
                <a:gd name="T35" fmla="*/ 75 h 172"/>
                <a:gd name="T36" fmla="*/ 15 w 313"/>
                <a:gd name="T37" fmla="*/ 85 h 172"/>
                <a:gd name="T38" fmla="*/ 4 w 313"/>
                <a:gd name="T39" fmla="*/ 99 h 172"/>
                <a:gd name="T40" fmla="*/ 0 w 313"/>
                <a:gd name="T41" fmla="*/ 118 h 172"/>
                <a:gd name="T42" fmla="*/ 4 w 313"/>
                <a:gd name="T43" fmla="*/ 141 h 172"/>
                <a:gd name="T44" fmla="*/ 14 w 313"/>
                <a:gd name="T45" fmla="*/ 158 h 172"/>
                <a:gd name="T46" fmla="*/ 30 w 313"/>
                <a:gd name="T47" fmla="*/ 168 h 172"/>
                <a:gd name="T48" fmla="*/ 53 w 313"/>
                <a:gd name="T49" fmla="*/ 172 h 172"/>
                <a:gd name="T50" fmla="*/ 279 w 313"/>
                <a:gd name="T51" fmla="*/ 172 h 172"/>
                <a:gd name="T52" fmla="*/ 292 w 313"/>
                <a:gd name="T53" fmla="*/ 169 h 172"/>
                <a:gd name="T54" fmla="*/ 303 w 313"/>
                <a:gd name="T55" fmla="*/ 160 h 172"/>
                <a:gd name="T56" fmla="*/ 311 w 313"/>
                <a:gd name="T57" fmla="*/ 147 h 172"/>
                <a:gd name="T58" fmla="*/ 313 w 313"/>
                <a:gd name="T59" fmla="*/ 133 h 172"/>
                <a:gd name="T60" fmla="*/ 311 w 313"/>
                <a:gd name="T61" fmla="*/ 119 h 172"/>
                <a:gd name="T62" fmla="*/ 304 w 313"/>
                <a:gd name="T63" fmla="*/ 107 h 172"/>
                <a:gd name="T64" fmla="*/ 294 w 313"/>
                <a:gd name="T65" fmla="*/ 98 h 172"/>
                <a:gd name="T66" fmla="*/ 281 w 313"/>
                <a:gd name="T67" fmla="*/ 94 h 172"/>
                <a:gd name="T68" fmla="*/ 273 w 313"/>
                <a:gd name="T69" fmla="*/ 94 h 172"/>
                <a:gd name="T70" fmla="*/ 274 w 313"/>
                <a:gd name="T71" fmla="*/ 82 h 172"/>
                <a:gd name="T72" fmla="*/ 270 w 313"/>
                <a:gd name="T73" fmla="*/ 6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3" h="172">
                  <a:moveTo>
                    <a:pt x="270" y="60"/>
                  </a:moveTo>
                  <a:lnTo>
                    <a:pt x="270" y="60"/>
                  </a:lnTo>
                  <a:cubicBezTo>
                    <a:pt x="268" y="53"/>
                    <a:pt x="264" y="47"/>
                    <a:pt x="260" y="43"/>
                  </a:cubicBezTo>
                  <a:cubicBezTo>
                    <a:pt x="255" y="38"/>
                    <a:pt x="250" y="34"/>
                    <a:pt x="243" y="31"/>
                  </a:cubicBezTo>
                  <a:cubicBezTo>
                    <a:pt x="233" y="27"/>
                    <a:pt x="222" y="25"/>
                    <a:pt x="207" y="29"/>
                  </a:cubicBezTo>
                  <a:cubicBezTo>
                    <a:pt x="201" y="30"/>
                    <a:pt x="197" y="32"/>
                    <a:pt x="193" y="34"/>
                  </a:cubicBezTo>
                  <a:lnTo>
                    <a:pt x="187" y="37"/>
                  </a:lnTo>
                  <a:lnTo>
                    <a:pt x="183" y="31"/>
                  </a:lnTo>
                  <a:cubicBezTo>
                    <a:pt x="176" y="21"/>
                    <a:pt x="168" y="14"/>
                    <a:pt x="159" y="8"/>
                  </a:cubicBezTo>
                  <a:cubicBezTo>
                    <a:pt x="150" y="3"/>
                    <a:pt x="139" y="0"/>
                    <a:pt x="127" y="0"/>
                  </a:cubicBezTo>
                  <a:cubicBezTo>
                    <a:pt x="121" y="0"/>
                    <a:pt x="114" y="1"/>
                    <a:pt x="108" y="3"/>
                  </a:cubicBezTo>
                  <a:cubicBezTo>
                    <a:pt x="101" y="4"/>
                    <a:pt x="94" y="7"/>
                    <a:pt x="89" y="11"/>
                  </a:cubicBezTo>
                  <a:cubicBezTo>
                    <a:pt x="83" y="15"/>
                    <a:pt x="78" y="20"/>
                    <a:pt x="74" y="25"/>
                  </a:cubicBezTo>
                  <a:cubicBezTo>
                    <a:pt x="69" y="31"/>
                    <a:pt x="66" y="37"/>
                    <a:pt x="63" y="44"/>
                  </a:cubicBezTo>
                  <a:cubicBezTo>
                    <a:pt x="60" y="50"/>
                    <a:pt x="59" y="57"/>
                    <a:pt x="58" y="65"/>
                  </a:cubicBezTo>
                  <a:lnTo>
                    <a:pt x="58" y="71"/>
                  </a:lnTo>
                  <a:lnTo>
                    <a:pt x="51" y="72"/>
                  </a:lnTo>
                  <a:cubicBezTo>
                    <a:pt x="44" y="72"/>
                    <a:pt x="37" y="73"/>
                    <a:pt x="31" y="75"/>
                  </a:cubicBezTo>
                  <a:cubicBezTo>
                    <a:pt x="25" y="77"/>
                    <a:pt x="20" y="81"/>
                    <a:pt x="15" y="85"/>
                  </a:cubicBezTo>
                  <a:cubicBezTo>
                    <a:pt x="11" y="89"/>
                    <a:pt x="7" y="93"/>
                    <a:pt x="4" y="99"/>
                  </a:cubicBezTo>
                  <a:cubicBezTo>
                    <a:pt x="2" y="104"/>
                    <a:pt x="0" y="111"/>
                    <a:pt x="0" y="118"/>
                  </a:cubicBezTo>
                  <a:cubicBezTo>
                    <a:pt x="0" y="127"/>
                    <a:pt x="2" y="134"/>
                    <a:pt x="4" y="141"/>
                  </a:cubicBezTo>
                  <a:cubicBezTo>
                    <a:pt x="6" y="147"/>
                    <a:pt x="10" y="153"/>
                    <a:pt x="14" y="158"/>
                  </a:cubicBezTo>
                  <a:cubicBezTo>
                    <a:pt x="18" y="162"/>
                    <a:pt x="24" y="166"/>
                    <a:pt x="30" y="168"/>
                  </a:cubicBezTo>
                  <a:cubicBezTo>
                    <a:pt x="37" y="171"/>
                    <a:pt x="44" y="172"/>
                    <a:pt x="53" y="172"/>
                  </a:cubicBezTo>
                  <a:lnTo>
                    <a:pt x="279" y="172"/>
                  </a:lnTo>
                  <a:cubicBezTo>
                    <a:pt x="284" y="172"/>
                    <a:pt x="288" y="171"/>
                    <a:pt x="292" y="169"/>
                  </a:cubicBezTo>
                  <a:cubicBezTo>
                    <a:pt x="296" y="166"/>
                    <a:pt x="300" y="164"/>
                    <a:pt x="303" y="160"/>
                  </a:cubicBezTo>
                  <a:cubicBezTo>
                    <a:pt x="306" y="156"/>
                    <a:pt x="309" y="152"/>
                    <a:pt x="311" y="147"/>
                  </a:cubicBezTo>
                  <a:cubicBezTo>
                    <a:pt x="312" y="143"/>
                    <a:pt x="313" y="138"/>
                    <a:pt x="313" y="133"/>
                  </a:cubicBezTo>
                  <a:cubicBezTo>
                    <a:pt x="313" y="128"/>
                    <a:pt x="312" y="123"/>
                    <a:pt x="311" y="119"/>
                  </a:cubicBezTo>
                  <a:cubicBezTo>
                    <a:pt x="309" y="114"/>
                    <a:pt x="307" y="110"/>
                    <a:pt x="304" y="107"/>
                  </a:cubicBezTo>
                  <a:cubicBezTo>
                    <a:pt x="302" y="103"/>
                    <a:pt x="298" y="100"/>
                    <a:pt x="294" y="98"/>
                  </a:cubicBezTo>
                  <a:cubicBezTo>
                    <a:pt x="290" y="96"/>
                    <a:pt x="286" y="95"/>
                    <a:pt x="281" y="94"/>
                  </a:cubicBezTo>
                  <a:lnTo>
                    <a:pt x="273" y="94"/>
                  </a:lnTo>
                  <a:lnTo>
                    <a:pt x="274" y="82"/>
                  </a:lnTo>
                  <a:cubicBezTo>
                    <a:pt x="274" y="74"/>
                    <a:pt x="273" y="67"/>
                    <a:pt x="270" y="6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79" name="Group 45">
            <a:extLst>
              <a:ext uri="{FF2B5EF4-FFF2-40B4-BE49-F238E27FC236}">
                <a16:creationId xmlns:a16="http://schemas.microsoft.com/office/drawing/2014/main" id="{0333ECA0-B52B-4BCC-8E69-A96E1F4E3A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81228" y="3847100"/>
            <a:ext cx="238088" cy="238088"/>
            <a:chOff x="5876" y="801"/>
            <a:chExt cx="256" cy="256"/>
          </a:xfrm>
        </p:grpSpPr>
        <p:sp>
          <p:nvSpPr>
            <p:cNvPr id="180" name="AutoShape 44">
              <a:extLst>
                <a:ext uri="{FF2B5EF4-FFF2-40B4-BE49-F238E27FC236}">
                  <a16:creationId xmlns:a16="http://schemas.microsoft.com/office/drawing/2014/main" id="{5575B497-D3E7-4299-B102-15BFF2C519F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876" y="801"/>
              <a:ext cx="25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1" name="Freeform 46">
              <a:extLst>
                <a:ext uri="{FF2B5EF4-FFF2-40B4-BE49-F238E27FC236}">
                  <a16:creationId xmlns:a16="http://schemas.microsoft.com/office/drawing/2014/main" id="{AABCBC80-10B8-4AD2-A731-8E3B21631C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6" y="799"/>
              <a:ext cx="264" cy="263"/>
            </a:xfrm>
            <a:custGeom>
              <a:avLst/>
              <a:gdLst>
                <a:gd name="T0" fmla="*/ 285 w 426"/>
                <a:gd name="T1" fmla="*/ 243 h 425"/>
                <a:gd name="T2" fmla="*/ 244 w 426"/>
                <a:gd name="T3" fmla="*/ 285 h 425"/>
                <a:gd name="T4" fmla="*/ 182 w 426"/>
                <a:gd name="T5" fmla="*/ 285 h 425"/>
                <a:gd name="T6" fmla="*/ 140 w 426"/>
                <a:gd name="T7" fmla="*/ 243 h 425"/>
                <a:gd name="T8" fmla="*/ 140 w 426"/>
                <a:gd name="T9" fmla="*/ 181 h 425"/>
                <a:gd name="T10" fmla="*/ 182 w 426"/>
                <a:gd name="T11" fmla="*/ 140 h 425"/>
                <a:gd name="T12" fmla="*/ 244 w 426"/>
                <a:gd name="T13" fmla="*/ 140 h 425"/>
                <a:gd name="T14" fmla="*/ 285 w 426"/>
                <a:gd name="T15" fmla="*/ 181 h 425"/>
                <a:gd name="T16" fmla="*/ 285 w 426"/>
                <a:gd name="T17" fmla="*/ 243 h 425"/>
                <a:gd name="T18" fmla="*/ 372 w 426"/>
                <a:gd name="T19" fmla="*/ 216 h 425"/>
                <a:gd name="T20" fmla="*/ 372 w 426"/>
                <a:gd name="T21" fmla="*/ 208 h 425"/>
                <a:gd name="T22" fmla="*/ 426 w 426"/>
                <a:gd name="T23" fmla="*/ 171 h 425"/>
                <a:gd name="T24" fmla="*/ 331 w 426"/>
                <a:gd name="T25" fmla="*/ 105 h 425"/>
                <a:gd name="T26" fmla="*/ 334 w 426"/>
                <a:gd name="T27" fmla="*/ 32 h 425"/>
                <a:gd name="T28" fmla="*/ 220 w 426"/>
                <a:gd name="T29" fmla="*/ 53 h 425"/>
                <a:gd name="T30" fmla="*/ 213 w 426"/>
                <a:gd name="T31" fmla="*/ 53 h 425"/>
                <a:gd name="T32" fmla="*/ 205 w 426"/>
                <a:gd name="T33" fmla="*/ 53 h 425"/>
                <a:gd name="T34" fmla="*/ 91 w 426"/>
                <a:gd name="T35" fmla="*/ 32 h 425"/>
                <a:gd name="T36" fmla="*/ 95 w 426"/>
                <a:gd name="T37" fmla="*/ 105 h 425"/>
                <a:gd name="T38" fmla="*/ 0 w 426"/>
                <a:gd name="T39" fmla="*/ 171 h 425"/>
                <a:gd name="T40" fmla="*/ 54 w 426"/>
                <a:gd name="T41" fmla="*/ 208 h 425"/>
                <a:gd name="T42" fmla="*/ 54 w 426"/>
                <a:gd name="T43" fmla="*/ 216 h 425"/>
                <a:gd name="T44" fmla="*/ 0 w 426"/>
                <a:gd name="T45" fmla="*/ 253 h 425"/>
                <a:gd name="T46" fmla="*/ 95 w 426"/>
                <a:gd name="T47" fmla="*/ 319 h 425"/>
                <a:gd name="T48" fmla="*/ 91 w 426"/>
                <a:gd name="T49" fmla="*/ 392 h 425"/>
                <a:gd name="T50" fmla="*/ 205 w 426"/>
                <a:gd name="T51" fmla="*/ 371 h 425"/>
                <a:gd name="T52" fmla="*/ 213 w 426"/>
                <a:gd name="T53" fmla="*/ 371 h 425"/>
                <a:gd name="T54" fmla="*/ 220 w 426"/>
                <a:gd name="T55" fmla="*/ 371 h 425"/>
                <a:gd name="T56" fmla="*/ 334 w 426"/>
                <a:gd name="T57" fmla="*/ 392 h 425"/>
                <a:gd name="T58" fmla="*/ 331 w 426"/>
                <a:gd name="T59" fmla="*/ 319 h 425"/>
                <a:gd name="T60" fmla="*/ 426 w 426"/>
                <a:gd name="T61" fmla="*/ 253 h 425"/>
                <a:gd name="T62" fmla="*/ 372 w 426"/>
                <a:gd name="T63" fmla="*/ 21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425">
                  <a:moveTo>
                    <a:pt x="285" y="243"/>
                  </a:moveTo>
                  <a:lnTo>
                    <a:pt x="285" y="243"/>
                  </a:lnTo>
                  <a:cubicBezTo>
                    <a:pt x="281" y="252"/>
                    <a:pt x="276" y="261"/>
                    <a:pt x="269" y="268"/>
                  </a:cubicBezTo>
                  <a:cubicBezTo>
                    <a:pt x="261" y="275"/>
                    <a:pt x="253" y="281"/>
                    <a:pt x="244" y="285"/>
                  </a:cubicBezTo>
                  <a:cubicBezTo>
                    <a:pt x="234" y="289"/>
                    <a:pt x="224" y="291"/>
                    <a:pt x="213" y="291"/>
                  </a:cubicBezTo>
                  <a:cubicBezTo>
                    <a:pt x="202" y="291"/>
                    <a:pt x="192" y="289"/>
                    <a:pt x="182" y="285"/>
                  </a:cubicBezTo>
                  <a:cubicBezTo>
                    <a:pt x="173" y="281"/>
                    <a:pt x="164" y="275"/>
                    <a:pt x="157" y="268"/>
                  </a:cubicBezTo>
                  <a:cubicBezTo>
                    <a:pt x="150" y="261"/>
                    <a:pt x="144" y="252"/>
                    <a:pt x="140" y="243"/>
                  </a:cubicBezTo>
                  <a:cubicBezTo>
                    <a:pt x="136" y="233"/>
                    <a:pt x="134" y="223"/>
                    <a:pt x="134" y="212"/>
                  </a:cubicBezTo>
                  <a:cubicBezTo>
                    <a:pt x="134" y="201"/>
                    <a:pt x="136" y="191"/>
                    <a:pt x="140" y="181"/>
                  </a:cubicBezTo>
                  <a:cubicBezTo>
                    <a:pt x="144" y="172"/>
                    <a:pt x="150" y="164"/>
                    <a:pt x="157" y="156"/>
                  </a:cubicBezTo>
                  <a:cubicBezTo>
                    <a:pt x="164" y="149"/>
                    <a:pt x="173" y="144"/>
                    <a:pt x="182" y="140"/>
                  </a:cubicBezTo>
                  <a:cubicBezTo>
                    <a:pt x="192" y="135"/>
                    <a:pt x="202" y="133"/>
                    <a:pt x="213" y="133"/>
                  </a:cubicBezTo>
                  <a:cubicBezTo>
                    <a:pt x="224" y="133"/>
                    <a:pt x="234" y="135"/>
                    <a:pt x="244" y="140"/>
                  </a:cubicBezTo>
                  <a:cubicBezTo>
                    <a:pt x="253" y="144"/>
                    <a:pt x="261" y="149"/>
                    <a:pt x="269" y="156"/>
                  </a:cubicBezTo>
                  <a:cubicBezTo>
                    <a:pt x="276" y="164"/>
                    <a:pt x="281" y="172"/>
                    <a:pt x="285" y="181"/>
                  </a:cubicBezTo>
                  <a:cubicBezTo>
                    <a:pt x="290" y="191"/>
                    <a:pt x="292" y="201"/>
                    <a:pt x="292" y="212"/>
                  </a:cubicBezTo>
                  <a:cubicBezTo>
                    <a:pt x="292" y="223"/>
                    <a:pt x="290" y="233"/>
                    <a:pt x="285" y="243"/>
                  </a:cubicBezTo>
                  <a:close/>
                  <a:moveTo>
                    <a:pt x="372" y="216"/>
                  </a:moveTo>
                  <a:lnTo>
                    <a:pt x="372" y="216"/>
                  </a:lnTo>
                  <a:cubicBezTo>
                    <a:pt x="372" y="215"/>
                    <a:pt x="372" y="213"/>
                    <a:pt x="372" y="212"/>
                  </a:cubicBezTo>
                  <a:cubicBezTo>
                    <a:pt x="372" y="211"/>
                    <a:pt x="372" y="210"/>
                    <a:pt x="372" y="208"/>
                  </a:cubicBezTo>
                  <a:cubicBezTo>
                    <a:pt x="372" y="207"/>
                    <a:pt x="372" y="206"/>
                    <a:pt x="372" y="205"/>
                  </a:cubicBezTo>
                  <a:lnTo>
                    <a:pt x="426" y="171"/>
                  </a:lnTo>
                  <a:lnTo>
                    <a:pt x="393" y="91"/>
                  </a:lnTo>
                  <a:lnTo>
                    <a:pt x="331" y="105"/>
                  </a:lnTo>
                  <a:cubicBezTo>
                    <a:pt x="327" y="101"/>
                    <a:pt x="324" y="98"/>
                    <a:pt x="320" y="94"/>
                  </a:cubicBezTo>
                  <a:lnTo>
                    <a:pt x="334" y="32"/>
                  </a:lnTo>
                  <a:lnTo>
                    <a:pt x="254" y="0"/>
                  </a:lnTo>
                  <a:lnTo>
                    <a:pt x="220" y="53"/>
                  </a:lnTo>
                  <a:cubicBezTo>
                    <a:pt x="219" y="53"/>
                    <a:pt x="218" y="53"/>
                    <a:pt x="217" y="53"/>
                  </a:cubicBezTo>
                  <a:cubicBezTo>
                    <a:pt x="215" y="53"/>
                    <a:pt x="214" y="53"/>
                    <a:pt x="213" y="53"/>
                  </a:cubicBezTo>
                  <a:cubicBezTo>
                    <a:pt x="212" y="53"/>
                    <a:pt x="210" y="53"/>
                    <a:pt x="209" y="53"/>
                  </a:cubicBezTo>
                  <a:cubicBezTo>
                    <a:pt x="208" y="53"/>
                    <a:pt x="207" y="53"/>
                    <a:pt x="205" y="53"/>
                  </a:cubicBezTo>
                  <a:lnTo>
                    <a:pt x="172" y="0"/>
                  </a:lnTo>
                  <a:lnTo>
                    <a:pt x="91" y="32"/>
                  </a:lnTo>
                  <a:lnTo>
                    <a:pt x="106" y="94"/>
                  </a:lnTo>
                  <a:cubicBezTo>
                    <a:pt x="102" y="98"/>
                    <a:pt x="98" y="101"/>
                    <a:pt x="95" y="105"/>
                  </a:cubicBezTo>
                  <a:lnTo>
                    <a:pt x="33" y="91"/>
                  </a:lnTo>
                  <a:lnTo>
                    <a:pt x="0" y="171"/>
                  </a:lnTo>
                  <a:lnTo>
                    <a:pt x="54" y="205"/>
                  </a:lnTo>
                  <a:cubicBezTo>
                    <a:pt x="54" y="206"/>
                    <a:pt x="54" y="207"/>
                    <a:pt x="54" y="208"/>
                  </a:cubicBezTo>
                  <a:cubicBezTo>
                    <a:pt x="54" y="210"/>
                    <a:pt x="54" y="211"/>
                    <a:pt x="54" y="212"/>
                  </a:cubicBezTo>
                  <a:cubicBezTo>
                    <a:pt x="54" y="213"/>
                    <a:pt x="54" y="215"/>
                    <a:pt x="54" y="216"/>
                  </a:cubicBezTo>
                  <a:cubicBezTo>
                    <a:pt x="54" y="217"/>
                    <a:pt x="54" y="218"/>
                    <a:pt x="54" y="220"/>
                  </a:cubicBezTo>
                  <a:lnTo>
                    <a:pt x="0" y="253"/>
                  </a:lnTo>
                  <a:lnTo>
                    <a:pt x="33" y="334"/>
                  </a:lnTo>
                  <a:lnTo>
                    <a:pt x="95" y="319"/>
                  </a:lnTo>
                  <a:cubicBezTo>
                    <a:pt x="98" y="323"/>
                    <a:pt x="102" y="327"/>
                    <a:pt x="106" y="330"/>
                  </a:cubicBezTo>
                  <a:lnTo>
                    <a:pt x="91" y="392"/>
                  </a:lnTo>
                  <a:lnTo>
                    <a:pt x="172" y="425"/>
                  </a:lnTo>
                  <a:lnTo>
                    <a:pt x="205" y="371"/>
                  </a:lnTo>
                  <a:cubicBezTo>
                    <a:pt x="207" y="371"/>
                    <a:pt x="208" y="371"/>
                    <a:pt x="209" y="371"/>
                  </a:cubicBezTo>
                  <a:cubicBezTo>
                    <a:pt x="210" y="371"/>
                    <a:pt x="212" y="371"/>
                    <a:pt x="213" y="371"/>
                  </a:cubicBezTo>
                  <a:cubicBezTo>
                    <a:pt x="214" y="371"/>
                    <a:pt x="215" y="371"/>
                    <a:pt x="217" y="371"/>
                  </a:cubicBezTo>
                  <a:cubicBezTo>
                    <a:pt x="218" y="371"/>
                    <a:pt x="219" y="371"/>
                    <a:pt x="220" y="371"/>
                  </a:cubicBezTo>
                  <a:lnTo>
                    <a:pt x="254" y="425"/>
                  </a:lnTo>
                  <a:lnTo>
                    <a:pt x="334" y="392"/>
                  </a:lnTo>
                  <a:lnTo>
                    <a:pt x="320" y="330"/>
                  </a:lnTo>
                  <a:cubicBezTo>
                    <a:pt x="324" y="327"/>
                    <a:pt x="327" y="323"/>
                    <a:pt x="331" y="319"/>
                  </a:cubicBezTo>
                  <a:lnTo>
                    <a:pt x="393" y="334"/>
                  </a:lnTo>
                  <a:lnTo>
                    <a:pt x="426" y="253"/>
                  </a:lnTo>
                  <a:lnTo>
                    <a:pt x="372" y="220"/>
                  </a:lnTo>
                  <a:cubicBezTo>
                    <a:pt x="372" y="218"/>
                    <a:pt x="372" y="217"/>
                    <a:pt x="372" y="216"/>
                  </a:cubicBezTo>
                  <a:close/>
                </a:path>
              </a:pathLst>
            </a:custGeom>
            <a:solidFill>
              <a:srgbClr val="222B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96" name="AutoShape 264">
            <a:extLst>
              <a:ext uri="{FF2B5EF4-FFF2-40B4-BE49-F238E27FC236}">
                <a16:creationId xmlns:a16="http://schemas.microsoft.com/office/drawing/2014/main" id="{C6540522-57F6-4231-87C1-B7519F062C5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470907" y="2680471"/>
            <a:ext cx="186589" cy="18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8" name="Rectangle 267">
            <a:extLst>
              <a:ext uri="{FF2B5EF4-FFF2-40B4-BE49-F238E27FC236}">
                <a16:creationId xmlns:a16="http://schemas.microsoft.com/office/drawing/2014/main" id="{A1251E1C-2E6F-43BC-9D27-D9B31FCC9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3327" y="2727848"/>
            <a:ext cx="728" cy="728"/>
          </a:xfrm>
          <a:prstGeom prst="rect">
            <a:avLst/>
          </a:prstGeom>
          <a:solidFill>
            <a:srgbClr val="C1C1C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9" name="Rectangle 268">
            <a:extLst>
              <a:ext uri="{FF2B5EF4-FFF2-40B4-BE49-F238E27FC236}">
                <a16:creationId xmlns:a16="http://schemas.microsoft.com/office/drawing/2014/main" id="{6B5DA290-9FDC-4675-AADF-B84DFF328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0908" y="2727848"/>
            <a:ext cx="728" cy="728"/>
          </a:xfrm>
          <a:prstGeom prst="rect">
            <a:avLst/>
          </a:prstGeom>
          <a:solidFill>
            <a:srgbClr val="C1C1C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6F9CE4-50AA-4646-9B29-7AF916E0107F}"/>
              </a:ext>
            </a:extLst>
          </p:cNvPr>
          <p:cNvGrpSpPr/>
          <p:nvPr/>
        </p:nvGrpSpPr>
        <p:grpSpPr>
          <a:xfrm>
            <a:off x="10470907" y="2714728"/>
            <a:ext cx="192420" cy="120262"/>
            <a:chOff x="10680870" y="2768667"/>
            <a:chExt cx="196278" cy="122674"/>
          </a:xfrm>
        </p:grpSpPr>
        <p:sp>
          <p:nvSpPr>
            <p:cNvPr id="197" name="Freeform 266">
              <a:extLst>
                <a:ext uri="{FF2B5EF4-FFF2-40B4-BE49-F238E27FC236}">
                  <a16:creationId xmlns:a16="http://schemas.microsoft.com/office/drawing/2014/main" id="{110DC13B-2471-4973-BC70-1DC8A502A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0870" y="2782050"/>
              <a:ext cx="196278" cy="109291"/>
            </a:xfrm>
            <a:custGeom>
              <a:avLst/>
              <a:gdLst>
                <a:gd name="T0" fmla="*/ 403 w 426"/>
                <a:gd name="T1" fmla="*/ 12 h 236"/>
                <a:gd name="T2" fmla="*/ 403 w 426"/>
                <a:gd name="T3" fmla="*/ 12 h 236"/>
                <a:gd name="T4" fmla="*/ 213 w 426"/>
                <a:gd name="T5" fmla="*/ 107 h 236"/>
                <a:gd name="T6" fmla="*/ 23 w 426"/>
                <a:gd name="T7" fmla="*/ 12 h 236"/>
                <a:gd name="T8" fmla="*/ 0 w 426"/>
                <a:gd name="T9" fmla="*/ 0 h 236"/>
                <a:gd name="T10" fmla="*/ 0 w 426"/>
                <a:gd name="T11" fmla="*/ 12 h 236"/>
                <a:gd name="T12" fmla="*/ 0 w 426"/>
                <a:gd name="T13" fmla="*/ 236 h 236"/>
                <a:gd name="T14" fmla="*/ 426 w 426"/>
                <a:gd name="T15" fmla="*/ 236 h 236"/>
                <a:gd name="T16" fmla="*/ 426 w 426"/>
                <a:gd name="T17" fmla="*/ 12 h 236"/>
                <a:gd name="T18" fmla="*/ 426 w 426"/>
                <a:gd name="T19" fmla="*/ 0 h 236"/>
                <a:gd name="T20" fmla="*/ 403 w 426"/>
                <a:gd name="T21" fmla="*/ 12 h 236"/>
                <a:gd name="T22" fmla="*/ 53 w 426"/>
                <a:gd name="T23" fmla="*/ 130 h 236"/>
                <a:gd name="T24" fmla="*/ 53 w 426"/>
                <a:gd name="T25" fmla="*/ 130 h 236"/>
                <a:gd name="T26" fmla="*/ 105 w 426"/>
                <a:gd name="T27" fmla="*/ 130 h 236"/>
                <a:gd name="T28" fmla="*/ 105 w 426"/>
                <a:gd name="T29" fmla="*/ 182 h 236"/>
                <a:gd name="T30" fmla="*/ 53 w 426"/>
                <a:gd name="T31" fmla="*/ 182 h 236"/>
                <a:gd name="T32" fmla="*/ 53 w 426"/>
                <a:gd name="T33" fmla="*/ 13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6" h="236">
                  <a:moveTo>
                    <a:pt x="403" y="12"/>
                  </a:moveTo>
                  <a:lnTo>
                    <a:pt x="403" y="12"/>
                  </a:lnTo>
                  <a:lnTo>
                    <a:pt x="213" y="107"/>
                  </a:lnTo>
                  <a:lnTo>
                    <a:pt x="23" y="12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36"/>
                  </a:lnTo>
                  <a:lnTo>
                    <a:pt x="426" y="236"/>
                  </a:lnTo>
                  <a:lnTo>
                    <a:pt x="426" y="12"/>
                  </a:lnTo>
                  <a:lnTo>
                    <a:pt x="426" y="0"/>
                  </a:lnTo>
                  <a:lnTo>
                    <a:pt x="403" y="12"/>
                  </a:lnTo>
                  <a:close/>
                  <a:moveTo>
                    <a:pt x="53" y="130"/>
                  </a:moveTo>
                  <a:lnTo>
                    <a:pt x="53" y="130"/>
                  </a:lnTo>
                  <a:lnTo>
                    <a:pt x="105" y="130"/>
                  </a:lnTo>
                  <a:lnTo>
                    <a:pt x="105" y="182"/>
                  </a:lnTo>
                  <a:lnTo>
                    <a:pt x="53" y="182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0" name="Freeform 269">
              <a:extLst>
                <a:ext uri="{FF2B5EF4-FFF2-40B4-BE49-F238E27FC236}">
                  <a16:creationId xmlns:a16="http://schemas.microsoft.com/office/drawing/2014/main" id="{6B4C0758-7BB9-432F-AC5F-14758A1A3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0870" y="2768667"/>
              <a:ext cx="196278" cy="49069"/>
            </a:xfrm>
            <a:custGeom>
              <a:avLst/>
              <a:gdLst>
                <a:gd name="T0" fmla="*/ 0 w 426"/>
                <a:gd name="T1" fmla="*/ 0 h 107"/>
                <a:gd name="T2" fmla="*/ 0 w 426"/>
                <a:gd name="T3" fmla="*/ 0 h 107"/>
                <a:gd name="T4" fmla="*/ 0 w 426"/>
                <a:gd name="T5" fmla="*/ 0 h 107"/>
                <a:gd name="T6" fmla="*/ 23 w 426"/>
                <a:gd name="T7" fmla="*/ 12 h 107"/>
                <a:gd name="T8" fmla="*/ 213 w 426"/>
                <a:gd name="T9" fmla="*/ 107 h 107"/>
                <a:gd name="T10" fmla="*/ 403 w 426"/>
                <a:gd name="T11" fmla="*/ 12 h 107"/>
                <a:gd name="T12" fmla="*/ 426 w 426"/>
                <a:gd name="T13" fmla="*/ 0 h 107"/>
                <a:gd name="T14" fmla="*/ 426 w 426"/>
                <a:gd name="T15" fmla="*/ 0 h 107"/>
                <a:gd name="T16" fmla="*/ 0 w 426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6" h="10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3" y="12"/>
                  </a:lnTo>
                  <a:lnTo>
                    <a:pt x="213" y="107"/>
                  </a:lnTo>
                  <a:lnTo>
                    <a:pt x="403" y="12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1" name="Freeform 270">
              <a:extLst>
                <a:ext uri="{FF2B5EF4-FFF2-40B4-BE49-F238E27FC236}">
                  <a16:creationId xmlns:a16="http://schemas.microsoft.com/office/drawing/2014/main" id="{A9CCFE40-5D23-469A-A0B7-2CB314EE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4441" y="2831308"/>
              <a:ext cx="45720" cy="45720"/>
            </a:xfrm>
            <a:custGeom>
              <a:avLst/>
              <a:gdLst>
                <a:gd name="T0" fmla="*/ 0 w 52"/>
                <a:gd name="T1" fmla="*/ 52 h 52"/>
                <a:gd name="T2" fmla="*/ 0 w 52"/>
                <a:gd name="T3" fmla="*/ 52 h 52"/>
                <a:gd name="T4" fmla="*/ 52 w 52"/>
                <a:gd name="T5" fmla="*/ 52 h 52"/>
                <a:gd name="T6" fmla="*/ 52 w 52"/>
                <a:gd name="T7" fmla="*/ 0 h 52"/>
                <a:gd name="T8" fmla="*/ 0 w 52"/>
                <a:gd name="T9" fmla="*/ 0 h 52"/>
                <a:gd name="T10" fmla="*/ 0 w 52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2">
                  <a:moveTo>
                    <a:pt x="0" y="52"/>
                  </a:moveTo>
                  <a:lnTo>
                    <a:pt x="0" y="52"/>
                  </a:lnTo>
                  <a:lnTo>
                    <a:pt x="52" y="52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C005DD4-AB6D-4891-946F-3FF7FAF7B398}"/>
              </a:ext>
            </a:extLst>
          </p:cNvPr>
          <p:cNvSpPr/>
          <p:nvPr/>
        </p:nvSpPr>
        <p:spPr bwMode="auto">
          <a:xfrm>
            <a:off x="10329246" y="2536739"/>
            <a:ext cx="473431" cy="473431"/>
          </a:xfrm>
          <a:prstGeom prst="ellipse">
            <a:avLst/>
          </a:prstGeom>
          <a:noFill/>
          <a:ln w="28575"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F18ED-5D24-4909-9363-9A093B54BCB6}"/>
              </a:ext>
            </a:extLst>
          </p:cNvPr>
          <p:cNvSpPr/>
          <p:nvPr/>
        </p:nvSpPr>
        <p:spPr bwMode="auto">
          <a:xfrm>
            <a:off x="10461988" y="2459647"/>
            <a:ext cx="210597" cy="625635"/>
          </a:xfrm>
          <a:prstGeom prst="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360ACB-9C3E-42B9-9547-E30DAEA289D9}"/>
              </a:ext>
            </a:extLst>
          </p:cNvPr>
          <p:cNvGrpSpPr/>
          <p:nvPr/>
        </p:nvGrpSpPr>
        <p:grpSpPr>
          <a:xfrm>
            <a:off x="10486224" y="2459647"/>
            <a:ext cx="161786" cy="161786"/>
            <a:chOff x="9833699" y="3143292"/>
            <a:chExt cx="371586" cy="371586"/>
          </a:xfrm>
          <a:solidFill>
            <a:schemeClr val="bg1"/>
          </a:solidFill>
        </p:grpSpPr>
        <p:sp>
          <p:nvSpPr>
            <p:cNvPr id="206" name="Oval 1046">
              <a:extLst>
                <a:ext uri="{FF2B5EF4-FFF2-40B4-BE49-F238E27FC236}">
                  <a16:creationId xmlns:a16="http://schemas.microsoft.com/office/drawing/2014/main" id="{72F168EE-F345-4651-BA35-768B900DE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867" y="3143292"/>
              <a:ext cx="153945" cy="148634"/>
            </a:xfrm>
            <a:prstGeom prst="ellipse">
              <a:avLst/>
            </a:pr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7" name="Freeform 1047">
              <a:extLst>
                <a:ext uri="{FF2B5EF4-FFF2-40B4-BE49-F238E27FC236}">
                  <a16:creationId xmlns:a16="http://schemas.microsoft.com/office/drawing/2014/main" id="{94A4A2EC-512F-414D-8C99-EB8774C9F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3699" y="3329083"/>
              <a:ext cx="371586" cy="185795"/>
            </a:xfrm>
            <a:custGeom>
              <a:avLst/>
              <a:gdLst>
                <a:gd name="T0" fmla="*/ 44 w 88"/>
                <a:gd name="T1" fmla="*/ 0 h 44"/>
                <a:gd name="T2" fmla="*/ 0 w 88"/>
                <a:gd name="T3" fmla="*/ 44 h 44"/>
                <a:gd name="T4" fmla="*/ 88 w 88"/>
                <a:gd name="T5" fmla="*/ 44 h 44"/>
                <a:gd name="T6" fmla="*/ 44 w 88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4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20" name="Rectangle 219">
            <a:extLst>
              <a:ext uri="{FF2B5EF4-FFF2-40B4-BE49-F238E27FC236}">
                <a16:creationId xmlns:a16="http://schemas.microsoft.com/office/drawing/2014/main" id="{BB57FAB4-B8C4-45CE-911F-8B762E78AB40}"/>
              </a:ext>
            </a:extLst>
          </p:cNvPr>
          <p:cNvSpPr/>
          <p:nvPr/>
        </p:nvSpPr>
        <p:spPr bwMode="auto">
          <a:xfrm>
            <a:off x="10275151" y="2663201"/>
            <a:ext cx="586562" cy="213814"/>
          </a:xfrm>
          <a:prstGeom prst="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0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9BD95196-B13B-4D2A-8FE5-912939013D69}"/>
              </a:ext>
            </a:extLst>
          </p:cNvPr>
          <p:cNvGrpSpPr/>
          <p:nvPr/>
        </p:nvGrpSpPr>
        <p:grpSpPr>
          <a:xfrm>
            <a:off x="10261685" y="2686459"/>
            <a:ext cx="161786" cy="161786"/>
            <a:chOff x="9833699" y="3143292"/>
            <a:chExt cx="371586" cy="371586"/>
          </a:xfrm>
          <a:solidFill>
            <a:schemeClr val="bg1"/>
          </a:solidFill>
        </p:grpSpPr>
        <p:sp>
          <p:nvSpPr>
            <p:cNvPr id="210" name="Oval 1046">
              <a:extLst>
                <a:ext uri="{FF2B5EF4-FFF2-40B4-BE49-F238E27FC236}">
                  <a16:creationId xmlns:a16="http://schemas.microsoft.com/office/drawing/2014/main" id="{670B704B-6BDF-4D40-BA54-2ADCC91EB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867" y="3143292"/>
              <a:ext cx="153945" cy="148634"/>
            </a:xfrm>
            <a:prstGeom prst="ellipse">
              <a:avLst/>
            </a:pr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1" name="Freeform 1047">
              <a:extLst>
                <a:ext uri="{FF2B5EF4-FFF2-40B4-BE49-F238E27FC236}">
                  <a16:creationId xmlns:a16="http://schemas.microsoft.com/office/drawing/2014/main" id="{F40D32D7-C273-4BBF-97E1-8371568A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3699" y="3329083"/>
              <a:ext cx="371586" cy="185795"/>
            </a:xfrm>
            <a:custGeom>
              <a:avLst/>
              <a:gdLst>
                <a:gd name="T0" fmla="*/ 44 w 88"/>
                <a:gd name="T1" fmla="*/ 0 h 44"/>
                <a:gd name="T2" fmla="*/ 0 w 88"/>
                <a:gd name="T3" fmla="*/ 44 h 44"/>
                <a:gd name="T4" fmla="*/ 88 w 88"/>
                <a:gd name="T5" fmla="*/ 44 h 44"/>
                <a:gd name="T6" fmla="*/ 44 w 88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4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AC186255-2A19-439F-9E83-08F0558064AA}"/>
              </a:ext>
            </a:extLst>
          </p:cNvPr>
          <p:cNvGrpSpPr/>
          <p:nvPr/>
        </p:nvGrpSpPr>
        <p:grpSpPr>
          <a:xfrm>
            <a:off x="10719959" y="2686459"/>
            <a:ext cx="161786" cy="161786"/>
            <a:chOff x="9833699" y="3143292"/>
            <a:chExt cx="371586" cy="371586"/>
          </a:xfrm>
          <a:solidFill>
            <a:schemeClr val="bg1"/>
          </a:solidFill>
        </p:grpSpPr>
        <p:sp>
          <p:nvSpPr>
            <p:cNvPr id="213" name="Oval 1046">
              <a:extLst>
                <a:ext uri="{FF2B5EF4-FFF2-40B4-BE49-F238E27FC236}">
                  <a16:creationId xmlns:a16="http://schemas.microsoft.com/office/drawing/2014/main" id="{9505A58A-092A-456B-97F2-8604D73C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867" y="3143292"/>
              <a:ext cx="153945" cy="148634"/>
            </a:xfrm>
            <a:prstGeom prst="ellipse">
              <a:avLst/>
            </a:prstGeom>
            <a:grpFill/>
            <a:ln w="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4" name="Freeform 1047">
              <a:extLst>
                <a:ext uri="{FF2B5EF4-FFF2-40B4-BE49-F238E27FC236}">
                  <a16:creationId xmlns:a16="http://schemas.microsoft.com/office/drawing/2014/main" id="{0F08D329-E2FA-4E94-A43E-4330CF4C8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3699" y="3329083"/>
              <a:ext cx="371586" cy="185795"/>
            </a:xfrm>
            <a:custGeom>
              <a:avLst/>
              <a:gdLst>
                <a:gd name="T0" fmla="*/ 44 w 88"/>
                <a:gd name="T1" fmla="*/ 0 h 44"/>
                <a:gd name="T2" fmla="*/ 0 w 88"/>
                <a:gd name="T3" fmla="*/ 44 h 44"/>
                <a:gd name="T4" fmla="*/ 88 w 88"/>
                <a:gd name="T5" fmla="*/ 44 h 44"/>
                <a:gd name="T6" fmla="*/ 44 w 88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4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BE88A65-8F08-483C-8B07-767E7C791AF3}"/>
              </a:ext>
            </a:extLst>
          </p:cNvPr>
          <p:cNvGrpSpPr/>
          <p:nvPr/>
        </p:nvGrpSpPr>
        <p:grpSpPr>
          <a:xfrm>
            <a:off x="10486224" y="2880180"/>
            <a:ext cx="161786" cy="161786"/>
            <a:chOff x="9833699" y="3143292"/>
            <a:chExt cx="371586" cy="371586"/>
          </a:xfrm>
          <a:solidFill>
            <a:schemeClr val="bg1"/>
          </a:solidFill>
        </p:grpSpPr>
        <p:sp>
          <p:nvSpPr>
            <p:cNvPr id="216" name="Oval 1046">
              <a:extLst>
                <a:ext uri="{FF2B5EF4-FFF2-40B4-BE49-F238E27FC236}">
                  <a16:creationId xmlns:a16="http://schemas.microsoft.com/office/drawing/2014/main" id="{DEA9CC80-15C5-4D30-B8EF-AE92AB142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9867" y="3143292"/>
              <a:ext cx="153945" cy="148634"/>
            </a:xfrm>
            <a:prstGeom prst="ellipse">
              <a:avLst/>
            </a:prstGeom>
            <a:grpFill/>
            <a:ln w="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7" name="Freeform 1047">
              <a:extLst>
                <a:ext uri="{FF2B5EF4-FFF2-40B4-BE49-F238E27FC236}">
                  <a16:creationId xmlns:a16="http://schemas.microsoft.com/office/drawing/2014/main" id="{0905E4AF-2C5F-44C9-8B8F-13B8B80A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3699" y="3329083"/>
              <a:ext cx="371586" cy="185795"/>
            </a:xfrm>
            <a:custGeom>
              <a:avLst/>
              <a:gdLst>
                <a:gd name="T0" fmla="*/ 44 w 88"/>
                <a:gd name="T1" fmla="*/ 0 h 44"/>
                <a:gd name="T2" fmla="*/ 0 w 88"/>
                <a:gd name="T3" fmla="*/ 44 h 44"/>
                <a:gd name="T4" fmla="*/ 88 w 88"/>
                <a:gd name="T5" fmla="*/ 44 h 44"/>
                <a:gd name="T6" fmla="*/ 44 w 88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44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solidFill>
                <a:schemeClr val="tx2"/>
              </a:solidFill>
              <a:round/>
              <a:headEnd/>
              <a:tailEnd/>
            </a:ln>
            <a:extLst/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3C3C41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24" name="AutoShape 65">
            <a:extLst>
              <a:ext uri="{FF2B5EF4-FFF2-40B4-BE49-F238E27FC236}">
                <a16:creationId xmlns:a16="http://schemas.microsoft.com/office/drawing/2014/main" id="{2CA5C56C-C2C4-4C79-A904-0EDECDD7450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15845" y="4997380"/>
            <a:ext cx="398411" cy="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5" name="Freeform 67">
            <a:extLst>
              <a:ext uri="{FF2B5EF4-FFF2-40B4-BE49-F238E27FC236}">
                <a16:creationId xmlns:a16="http://schemas.microsoft.com/office/drawing/2014/main" id="{307DC781-70EB-49D3-ACE4-4DB18213FC07}"/>
              </a:ext>
            </a:extLst>
          </p:cNvPr>
          <p:cNvSpPr>
            <a:spLocks/>
          </p:cNvSpPr>
          <p:nvPr/>
        </p:nvSpPr>
        <p:spPr bwMode="auto">
          <a:xfrm>
            <a:off x="9840746" y="5006718"/>
            <a:ext cx="361060" cy="384405"/>
          </a:xfrm>
          <a:custGeom>
            <a:avLst/>
            <a:gdLst>
              <a:gd name="T0" fmla="*/ 180 w 373"/>
              <a:gd name="T1" fmla="*/ 393 h 397"/>
              <a:gd name="T2" fmla="*/ 180 w 373"/>
              <a:gd name="T3" fmla="*/ 393 h 397"/>
              <a:gd name="T4" fmla="*/ 137 w 373"/>
              <a:gd name="T5" fmla="*/ 365 h 397"/>
              <a:gd name="T6" fmla="*/ 95 w 373"/>
              <a:gd name="T7" fmla="*/ 332 h 397"/>
              <a:gd name="T8" fmla="*/ 58 w 373"/>
              <a:gd name="T9" fmla="*/ 294 h 397"/>
              <a:gd name="T10" fmla="*/ 28 w 373"/>
              <a:gd name="T11" fmla="*/ 250 h 397"/>
              <a:gd name="T12" fmla="*/ 8 w 373"/>
              <a:gd name="T13" fmla="*/ 201 h 397"/>
              <a:gd name="T14" fmla="*/ 0 w 373"/>
              <a:gd name="T15" fmla="*/ 146 h 397"/>
              <a:gd name="T16" fmla="*/ 0 w 373"/>
              <a:gd name="T17" fmla="*/ 53 h 397"/>
              <a:gd name="T18" fmla="*/ 13 w 373"/>
              <a:gd name="T19" fmla="*/ 52 h 397"/>
              <a:gd name="T20" fmla="*/ 69 w 373"/>
              <a:gd name="T21" fmla="*/ 43 h 397"/>
              <a:gd name="T22" fmla="*/ 120 w 373"/>
              <a:gd name="T23" fmla="*/ 19 h 397"/>
              <a:gd name="T24" fmla="*/ 152 w 373"/>
              <a:gd name="T25" fmla="*/ 4 h 397"/>
              <a:gd name="T26" fmla="*/ 187 w 373"/>
              <a:gd name="T27" fmla="*/ 0 h 397"/>
              <a:gd name="T28" fmla="*/ 222 w 373"/>
              <a:gd name="T29" fmla="*/ 4 h 397"/>
              <a:gd name="T30" fmla="*/ 253 w 373"/>
              <a:gd name="T31" fmla="*/ 19 h 397"/>
              <a:gd name="T32" fmla="*/ 304 w 373"/>
              <a:gd name="T33" fmla="*/ 43 h 397"/>
              <a:gd name="T34" fmla="*/ 361 w 373"/>
              <a:gd name="T35" fmla="*/ 52 h 397"/>
              <a:gd name="T36" fmla="*/ 373 w 373"/>
              <a:gd name="T37" fmla="*/ 53 h 397"/>
              <a:gd name="T38" fmla="*/ 373 w 373"/>
              <a:gd name="T39" fmla="*/ 146 h 397"/>
              <a:gd name="T40" fmla="*/ 366 w 373"/>
              <a:gd name="T41" fmla="*/ 201 h 397"/>
              <a:gd name="T42" fmla="*/ 346 w 373"/>
              <a:gd name="T43" fmla="*/ 250 h 397"/>
              <a:gd name="T44" fmla="*/ 316 w 373"/>
              <a:gd name="T45" fmla="*/ 294 h 397"/>
              <a:gd name="T46" fmla="*/ 278 w 373"/>
              <a:gd name="T47" fmla="*/ 332 h 397"/>
              <a:gd name="T48" fmla="*/ 237 w 373"/>
              <a:gd name="T49" fmla="*/ 365 h 397"/>
              <a:gd name="T50" fmla="*/ 194 w 373"/>
              <a:gd name="T51" fmla="*/ 393 h 397"/>
              <a:gd name="T52" fmla="*/ 187 w 373"/>
              <a:gd name="T53" fmla="*/ 397 h 397"/>
              <a:gd name="T54" fmla="*/ 180 w 373"/>
              <a:gd name="T55" fmla="*/ 393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3" h="397">
                <a:moveTo>
                  <a:pt x="180" y="393"/>
                </a:moveTo>
                <a:lnTo>
                  <a:pt x="180" y="393"/>
                </a:lnTo>
                <a:cubicBezTo>
                  <a:pt x="166" y="385"/>
                  <a:pt x="151" y="375"/>
                  <a:pt x="137" y="365"/>
                </a:cubicBezTo>
                <a:cubicBezTo>
                  <a:pt x="122" y="355"/>
                  <a:pt x="108" y="344"/>
                  <a:pt x="95" y="332"/>
                </a:cubicBezTo>
                <a:cubicBezTo>
                  <a:pt x="82" y="320"/>
                  <a:pt x="70" y="307"/>
                  <a:pt x="58" y="294"/>
                </a:cubicBezTo>
                <a:cubicBezTo>
                  <a:pt x="46" y="280"/>
                  <a:pt x="36" y="265"/>
                  <a:pt x="28" y="250"/>
                </a:cubicBezTo>
                <a:cubicBezTo>
                  <a:pt x="19" y="234"/>
                  <a:pt x="13" y="218"/>
                  <a:pt x="8" y="201"/>
                </a:cubicBezTo>
                <a:cubicBezTo>
                  <a:pt x="3" y="183"/>
                  <a:pt x="0" y="165"/>
                  <a:pt x="0" y="146"/>
                </a:cubicBezTo>
                <a:lnTo>
                  <a:pt x="0" y="53"/>
                </a:lnTo>
                <a:lnTo>
                  <a:pt x="13" y="52"/>
                </a:lnTo>
                <a:cubicBezTo>
                  <a:pt x="32" y="51"/>
                  <a:pt x="51" y="48"/>
                  <a:pt x="69" y="43"/>
                </a:cubicBezTo>
                <a:cubicBezTo>
                  <a:pt x="87" y="38"/>
                  <a:pt x="104" y="30"/>
                  <a:pt x="120" y="19"/>
                </a:cubicBezTo>
                <a:cubicBezTo>
                  <a:pt x="131" y="13"/>
                  <a:pt x="141" y="8"/>
                  <a:pt x="152" y="4"/>
                </a:cubicBezTo>
                <a:cubicBezTo>
                  <a:pt x="163" y="1"/>
                  <a:pt x="174" y="0"/>
                  <a:pt x="187" y="0"/>
                </a:cubicBezTo>
                <a:cubicBezTo>
                  <a:pt x="199" y="0"/>
                  <a:pt x="211" y="1"/>
                  <a:pt x="222" y="4"/>
                </a:cubicBezTo>
                <a:cubicBezTo>
                  <a:pt x="232" y="8"/>
                  <a:pt x="243" y="13"/>
                  <a:pt x="253" y="19"/>
                </a:cubicBezTo>
                <a:cubicBezTo>
                  <a:pt x="270" y="30"/>
                  <a:pt x="287" y="38"/>
                  <a:pt x="304" y="43"/>
                </a:cubicBezTo>
                <a:cubicBezTo>
                  <a:pt x="322" y="48"/>
                  <a:pt x="341" y="51"/>
                  <a:pt x="361" y="52"/>
                </a:cubicBezTo>
                <a:lnTo>
                  <a:pt x="373" y="53"/>
                </a:lnTo>
                <a:lnTo>
                  <a:pt x="373" y="146"/>
                </a:lnTo>
                <a:cubicBezTo>
                  <a:pt x="373" y="165"/>
                  <a:pt x="371" y="183"/>
                  <a:pt x="366" y="201"/>
                </a:cubicBezTo>
                <a:cubicBezTo>
                  <a:pt x="361" y="218"/>
                  <a:pt x="354" y="234"/>
                  <a:pt x="346" y="250"/>
                </a:cubicBezTo>
                <a:cubicBezTo>
                  <a:pt x="337" y="265"/>
                  <a:pt x="327" y="280"/>
                  <a:pt x="316" y="294"/>
                </a:cubicBezTo>
                <a:cubicBezTo>
                  <a:pt x="304" y="307"/>
                  <a:pt x="292" y="320"/>
                  <a:pt x="278" y="332"/>
                </a:cubicBezTo>
                <a:cubicBezTo>
                  <a:pt x="265" y="344"/>
                  <a:pt x="251" y="355"/>
                  <a:pt x="237" y="365"/>
                </a:cubicBezTo>
                <a:cubicBezTo>
                  <a:pt x="223" y="375"/>
                  <a:pt x="208" y="385"/>
                  <a:pt x="194" y="393"/>
                </a:cubicBezTo>
                <a:lnTo>
                  <a:pt x="187" y="397"/>
                </a:lnTo>
                <a:lnTo>
                  <a:pt x="180" y="393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3C3C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2" name="TextBox 187">
            <a:extLst>
              <a:ext uri="{FF2B5EF4-FFF2-40B4-BE49-F238E27FC236}">
                <a16:creationId xmlns:a16="http://schemas.microsoft.com/office/drawing/2014/main" id="{281338A3-318A-4423-B0B0-B67CBE54B6C1}"/>
              </a:ext>
            </a:extLst>
          </p:cNvPr>
          <p:cNvSpPr txBox="1"/>
          <p:nvPr/>
        </p:nvSpPr>
        <p:spPr>
          <a:xfrm>
            <a:off x="6388775" y="3565006"/>
            <a:ext cx="864679" cy="217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Transportation Management</a:t>
            </a:r>
          </a:p>
        </p:txBody>
      </p:sp>
      <p:pic>
        <p:nvPicPr>
          <p:cNvPr id="184" name="Graphic 183">
            <a:extLst>
              <a:ext uri="{FF2B5EF4-FFF2-40B4-BE49-F238E27FC236}">
                <a16:creationId xmlns:a16="http://schemas.microsoft.com/office/drawing/2014/main" id="{B2E6B85D-CE55-4F06-A0A3-652CA2F1F5E5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6641716" y="3340326"/>
            <a:ext cx="279576" cy="181722"/>
          </a:xfrm>
          <a:prstGeom prst="rect">
            <a:avLst/>
          </a:prstGeom>
        </p:spPr>
      </p:pic>
      <p:sp>
        <p:nvSpPr>
          <p:cNvPr id="185" name="TextBox 177">
            <a:extLst>
              <a:ext uri="{FF2B5EF4-FFF2-40B4-BE49-F238E27FC236}">
                <a16:creationId xmlns:a16="http://schemas.microsoft.com/office/drawing/2014/main" id="{644F7279-3F8A-4256-85D5-AA29159365A1}"/>
              </a:ext>
            </a:extLst>
          </p:cNvPr>
          <p:cNvSpPr txBox="1"/>
          <p:nvPr/>
        </p:nvSpPr>
        <p:spPr>
          <a:xfrm>
            <a:off x="3214009" y="6215931"/>
            <a:ext cx="1050799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Create </a:t>
            </a:r>
          </a:p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customer cards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4FEC035-D2E3-41FB-9CFF-779BBEC975C8}"/>
              </a:ext>
            </a:extLst>
          </p:cNvPr>
          <p:cNvGrpSpPr/>
          <p:nvPr/>
        </p:nvGrpSpPr>
        <p:grpSpPr>
          <a:xfrm>
            <a:off x="3637101" y="5832892"/>
            <a:ext cx="230498" cy="273717"/>
            <a:chOff x="6236609" y="3047875"/>
            <a:chExt cx="233202" cy="276928"/>
          </a:xfrm>
        </p:grpSpPr>
        <p:pic>
          <p:nvPicPr>
            <p:cNvPr id="188" name="Graphic 187">
              <a:extLst>
                <a:ext uri="{FF2B5EF4-FFF2-40B4-BE49-F238E27FC236}">
                  <a16:creationId xmlns:a16="http://schemas.microsoft.com/office/drawing/2014/main" id="{9A703708-0263-4F84-9D44-5B6CEDB64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6272704" y="3147622"/>
              <a:ext cx="119468" cy="126494"/>
            </a:xfrm>
            <a:prstGeom prst="rect">
              <a:avLst/>
            </a:prstGeom>
          </p:spPr>
        </p:pic>
        <p:pic>
          <p:nvPicPr>
            <p:cNvPr id="189" name="Graphic 188">
              <a:extLst>
                <a:ext uri="{FF2B5EF4-FFF2-40B4-BE49-F238E27FC236}">
                  <a16:creationId xmlns:a16="http://schemas.microsoft.com/office/drawing/2014/main" id="{0F45E6B8-76DD-4417-B3AF-7100E9E12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6236609" y="3047875"/>
              <a:ext cx="233202" cy="276928"/>
            </a:xfrm>
            <a:prstGeom prst="rect">
              <a:avLst/>
            </a:prstGeom>
          </p:spPr>
        </p:pic>
      </p:grpSp>
      <p:sp>
        <p:nvSpPr>
          <p:cNvPr id="190" name="TextBox 177">
            <a:extLst>
              <a:ext uri="{FF2B5EF4-FFF2-40B4-BE49-F238E27FC236}">
                <a16:creationId xmlns:a16="http://schemas.microsoft.com/office/drawing/2014/main" id="{6AAC4CF1-57BB-4D46-AFB9-4C5BCB004F9F}"/>
              </a:ext>
            </a:extLst>
          </p:cNvPr>
          <p:cNvSpPr txBox="1"/>
          <p:nvPr/>
        </p:nvSpPr>
        <p:spPr>
          <a:xfrm>
            <a:off x="3911302" y="5405005"/>
            <a:ext cx="691100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Manage Invoice Sales</a:t>
            </a:r>
          </a:p>
        </p:txBody>
      </p:sp>
      <p:pic>
        <p:nvPicPr>
          <p:cNvPr id="191" name="Graphic 190">
            <a:extLst>
              <a:ext uri="{FF2B5EF4-FFF2-40B4-BE49-F238E27FC236}">
                <a16:creationId xmlns:a16="http://schemas.microsoft.com/office/drawing/2014/main" id="{BE2D3D23-3D8A-4D9F-A375-E86F34FBFFCC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56318" y="5122254"/>
            <a:ext cx="203074" cy="241149"/>
          </a:xfrm>
          <a:prstGeom prst="rect">
            <a:avLst/>
          </a:prstGeom>
        </p:spPr>
      </p:pic>
      <p:sp>
        <p:nvSpPr>
          <p:cNvPr id="195" name="TextBox 187">
            <a:extLst>
              <a:ext uri="{FF2B5EF4-FFF2-40B4-BE49-F238E27FC236}">
                <a16:creationId xmlns:a16="http://schemas.microsoft.com/office/drawing/2014/main" id="{E1822C95-ACF7-4B22-892C-AABEA54B63EF}"/>
              </a:ext>
            </a:extLst>
          </p:cNvPr>
          <p:cNvSpPr txBox="1"/>
          <p:nvPr/>
        </p:nvSpPr>
        <p:spPr>
          <a:xfrm>
            <a:off x="2384483" y="6148657"/>
            <a:ext cx="702566" cy="32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Create Recurring sales lines</a:t>
            </a:r>
          </a:p>
        </p:txBody>
      </p:sp>
      <p:pic>
        <p:nvPicPr>
          <p:cNvPr id="202" name="Picture 2" descr="C:\Users\sigurdg\Desktop\end_user.png">
            <a:extLst>
              <a:ext uri="{FF2B5EF4-FFF2-40B4-BE49-F238E27FC236}">
                <a16:creationId xmlns:a16="http://schemas.microsoft.com/office/drawing/2014/main" id="{8B163109-8541-4F1C-B772-04E3F4DB7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756" y="5836605"/>
            <a:ext cx="284187" cy="286855"/>
          </a:xfrm>
          <a:prstGeom prst="rect">
            <a:avLst/>
          </a:prstGeom>
          <a:noFill/>
        </p:spPr>
      </p:pic>
      <p:sp>
        <p:nvSpPr>
          <p:cNvPr id="203" name="TextBox 187">
            <a:extLst>
              <a:ext uri="{FF2B5EF4-FFF2-40B4-BE49-F238E27FC236}">
                <a16:creationId xmlns:a16="http://schemas.microsoft.com/office/drawing/2014/main" id="{033537C2-BD11-45C2-AE4B-4CE1A725FEC1}"/>
              </a:ext>
            </a:extLst>
          </p:cNvPr>
          <p:cNvSpPr txBox="1"/>
          <p:nvPr/>
        </p:nvSpPr>
        <p:spPr>
          <a:xfrm>
            <a:off x="4371249" y="6166418"/>
            <a:ext cx="864679" cy="2172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04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Make drop shipments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BE1A7C86-F713-4FFD-BAD3-F4ADB23B5FEA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624190" y="5941738"/>
            <a:ext cx="279576" cy="181722"/>
          </a:xfrm>
          <a:prstGeom prst="rect">
            <a:avLst/>
          </a:prstGeom>
        </p:spPr>
      </p:pic>
      <p:sp>
        <p:nvSpPr>
          <p:cNvPr id="205" name="Freeform 23">
            <a:extLst>
              <a:ext uri="{FF2B5EF4-FFF2-40B4-BE49-F238E27FC236}">
                <a16:creationId xmlns:a16="http://schemas.microsoft.com/office/drawing/2014/main" id="{75227460-A28E-4C3F-A0FA-8F199D3D6D7E}"/>
              </a:ext>
            </a:extLst>
          </p:cNvPr>
          <p:cNvSpPr>
            <a:spLocks noEditPoints="1"/>
          </p:cNvSpPr>
          <p:nvPr/>
        </p:nvSpPr>
        <p:spPr bwMode="black">
          <a:xfrm>
            <a:off x="7639765" y="5836634"/>
            <a:ext cx="219877" cy="219875"/>
          </a:xfrm>
          <a:custGeom>
            <a:avLst/>
            <a:gdLst>
              <a:gd name="T0" fmla="*/ 709 w 709"/>
              <a:gd name="T1" fmla="*/ 570 h 709"/>
              <a:gd name="T2" fmla="*/ 373 w 709"/>
              <a:gd name="T3" fmla="*/ 709 h 709"/>
              <a:gd name="T4" fmla="*/ 373 w 709"/>
              <a:gd name="T5" fmla="*/ 294 h 709"/>
              <a:gd name="T6" fmla="*/ 709 w 709"/>
              <a:gd name="T7" fmla="*/ 154 h 709"/>
              <a:gd name="T8" fmla="*/ 709 w 709"/>
              <a:gd name="T9" fmla="*/ 570 h 709"/>
              <a:gd name="T10" fmla="*/ 335 w 709"/>
              <a:gd name="T11" fmla="*/ 294 h 709"/>
              <a:gd name="T12" fmla="*/ 0 w 709"/>
              <a:gd name="T13" fmla="*/ 154 h 709"/>
              <a:gd name="T14" fmla="*/ 0 w 709"/>
              <a:gd name="T15" fmla="*/ 570 h 709"/>
              <a:gd name="T16" fmla="*/ 335 w 709"/>
              <a:gd name="T17" fmla="*/ 709 h 709"/>
              <a:gd name="T18" fmla="*/ 335 w 709"/>
              <a:gd name="T19" fmla="*/ 294 h 709"/>
              <a:gd name="T20" fmla="*/ 354 w 709"/>
              <a:gd name="T21" fmla="*/ 0 h 709"/>
              <a:gd name="T22" fmla="*/ 0 w 709"/>
              <a:gd name="T23" fmla="*/ 126 h 709"/>
              <a:gd name="T24" fmla="*/ 354 w 709"/>
              <a:gd name="T25" fmla="*/ 268 h 709"/>
              <a:gd name="T26" fmla="*/ 709 w 709"/>
              <a:gd name="T27" fmla="*/ 126 h 709"/>
              <a:gd name="T28" fmla="*/ 354 w 709"/>
              <a:gd name="T29" fmla="*/ 0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9" h="709">
                <a:moveTo>
                  <a:pt x="709" y="570"/>
                </a:moveTo>
                <a:lnTo>
                  <a:pt x="373" y="709"/>
                </a:lnTo>
                <a:lnTo>
                  <a:pt x="373" y="294"/>
                </a:lnTo>
                <a:lnTo>
                  <a:pt x="709" y="154"/>
                </a:lnTo>
                <a:lnTo>
                  <a:pt x="709" y="570"/>
                </a:lnTo>
                <a:close/>
                <a:moveTo>
                  <a:pt x="335" y="294"/>
                </a:moveTo>
                <a:lnTo>
                  <a:pt x="0" y="154"/>
                </a:lnTo>
                <a:lnTo>
                  <a:pt x="0" y="570"/>
                </a:lnTo>
                <a:lnTo>
                  <a:pt x="335" y="709"/>
                </a:lnTo>
                <a:lnTo>
                  <a:pt x="335" y="294"/>
                </a:lnTo>
                <a:close/>
                <a:moveTo>
                  <a:pt x="354" y="0"/>
                </a:moveTo>
                <a:lnTo>
                  <a:pt x="0" y="126"/>
                </a:lnTo>
                <a:lnTo>
                  <a:pt x="354" y="268"/>
                </a:lnTo>
                <a:lnTo>
                  <a:pt x="709" y="126"/>
                </a:lnTo>
                <a:lnTo>
                  <a:pt x="3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82281" tIns="41141" rIns="82281" bIns="4114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262008CA-2627-4B29-8D68-E8DAEFA724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391" y="454577"/>
            <a:ext cx="10515600" cy="949919"/>
          </a:xfrm>
          <a:prstGeom prst="rect">
            <a:avLst/>
          </a:prstGeom>
        </p:spPr>
        <p:txBody>
          <a:bodyPr vert="horz" wrap="square" lIns="0" tIns="122471" rIns="0" bIns="0" rtlCol="0" anchor="t">
            <a:spAutoFit/>
          </a:bodyPr>
          <a:lstStyle>
            <a:lvl1pPr algn="l" defTabSz="914382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84" marR="4476">
              <a:lnSpc>
                <a:spcPts val="3175"/>
              </a:lnSpc>
            </a:pPr>
            <a:r>
              <a:rPr lang="en-GB" sz="3200" b="1" dirty="0">
                <a:solidFill>
                  <a:srgbClr val="003A7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D365 BUSINESS CENTRAL</a:t>
            </a:r>
            <a:br>
              <a:rPr lang="en-GB" sz="3200" b="1" dirty="0">
                <a:solidFill>
                  <a:srgbClr val="0070C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</a:br>
            <a:r>
              <a:rPr lang="en-GB" sz="3200" b="1" spc="-23" dirty="0">
                <a:solidFill>
                  <a:srgbClr val="0080C9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Scope of requirement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E2D87B-F3D6-4958-AAF3-30F18510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1928"/>
              </p:ext>
            </p:extLst>
          </p:nvPr>
        </p:nvGraphicFramePr>
        <p:xfrm>
          <a:off x="480391" y="1721997"/>
          <a:ext cx="11069320" cy="406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329">
                  <a:extLst>
                    <a:ext uri="{9D8B030D-6E8A-4147-A177-3AD203B41FA5}">
                      <a16:colId xmlns:a16="http://schemas.microsoft.com/office/drawing/2014/main" val="3583080200"/>
                    </a:ext>
                  </a:extLst>
                </a:gridCol>
                <a:gridCol w="6082748">
                  <a:extLst>
                    <a:ext uri="{9D8B030D-6E8A-4147-A177-3AD203B41FA5}">
                      <a16:colId xmlns:a16="http://schemas.microsoft.com/office/drawing/2014/main" val="1928705101"/>
                    </a:ext>
                  </a:extLst>
                </a:gridCol>
                <a:gridCol w="979643">
                  <a:extLst>
                    <a:ext uri="{9D8B030D-6E8A-4147-A177-3AD203B41FA5}">
                      <a16:colId xmlns:a16="http://schemas.microsoft.com/office/drawing/2014/main" val="4101622081"/>
                    </a:ext>
                  </a:extLst>
                </a:gridCol>
                <a:gridCol w="1239600">
                  <a:extLst>
                    <a:ext uri="{9D8B030D-6E8A-4147-A177-3AD203B41FA5}">
                      <a16:colId xmlns:a16="http://schemas.microsoft.com/office/drawing/2014/main" val="1344333255"/>
                    </a:ext>
                  </a:extLst>
                </a:gridCol>
              </a:tblGrid>
              <a:tr h="335121">
                <a:tc>
                  <a:txBody>
                    <a:bodyPr/>
                    <a:lstStyle/>
                    <a:p>
                      <a:r>
                        <a:rPr lang="en-GB" sz="1400" dirty="0"/>
                        <a:t>Item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Description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Effort in Days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Total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469306"/>
                  </a:ext>
                </a:extLst>
              </a:tr>
              <a:tr h="628026">
                <a:tc>
                  <a:txBody>
                    <a:bodyPr/>
                    <a:lstStyle/>
                    <a:p>
                      <a:r>
                        <a:rPr lang="en-GB" sz="1400" dirty="0"/>
                        <a:t>Implementation of core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Configuration of core finance (general ledger)</a:t>
                      </a:r>
                    </a:p>
                    <a:p>
                      <a:r>
                        <a:rPr lang="en-GB" sz="1100" dirty="0"/>
                        <a:t>Configuration of Purchase capability</a:t>
                      </a:r>
                    </a:p>
                    <a:p>
                      <a:r>
                        <a:rPr lang="en-GB" sz="1100" dirty="0"/>
                        <a:t>Configuration of account schedules</a:t>
                      </a:r>
                    </a:p>
                    <a:p>
                      <a:r>
                        <a:rPr lang="en-GB" sz="1100" dirty="0"/>
                        <a:t>Data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£8,550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439981"/>
                  </a:ext>
                </a:extLst>
              </a:tr>
              <a:tr h="3351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Implementation Stock and Warehouse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Configuration of inventory management, stock, ordering and pricing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Data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£4,750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668487"/>
                  </a:ext>
                </a:extLst>
              </a:tr>
              <a:tr h="3351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Implementation of Sales and 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Configuration of Sales CRM capability, vendor management and sales ledger.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Data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4.5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£3,500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05854"/>
                  </a:ext>
                </a:extLst>
              </a:tr>
              <a:tr h="254699">
                <a:tc>
                  <a:txBody>
                    <a:bodyPr/>
                    <a:lstStyle/>
                    <a:p>
                      <a:r>
                        <a:rPr lang="en-GB" sz="1400" dirty="0"/>
                        <a:t>Training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On site training of all license 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£3,000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586198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r>
                        <a:rPr lang="en-GB" sz="14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Project management, kick off sessions, project support and project 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£2,550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322192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r>
                        <a:rPr lang="en-GB" sz="1400" dirty="0"/>
                        <a:t>Reporting and Power BI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Develop Power BI Dashboards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£4,750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174914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r>
                        <a:rPr lang="en-GB" sz="1400" dirty="0"/>
                        <a:t>Go live assistance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On site support during go live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£1,900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79646"/>
                  </a:ext>
                </a:extLst>
              </a:tr>
              <a:tr h="3082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Optimisation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1.5 days additional consultant support, to cover post go live and any small requirement tweaks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1.5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£1,100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207473"/>
                  </a:ext>
                </a:extLst>
              </a:tr>
              <a:tr h="24607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32 days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£30,000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1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748441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991B13-8AAD-42A7-A615-28B9AA16ECE1}"/>
              </a:ext>
            </a:extLst>
          </p:cNvPr>
          <p:cNvSpPr txBox="1"/>
          <p:nvPr/>
        </p:nvSpPr>
        <p:spPr>
          <a:xfrm>
            <a:off x="132080" y="6005817"/>
            <a:ext cx="692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22B50"/>
                </a:solidFill>
                <a:latin typeface="Open Sans Light" charset="0"/>
                <a:ea typeface="Open Sans Light" charset="0"/>
                <a:cs typeface="Open Sans Light" charset="0"/>
              </a:rPr>
              <a:t>Quotes Available on Request</a:t>
            </a:r>
            <a:endParaRPr lang="en-GB" sz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4B0871-80BD-41E8-9DA0-64B6948B97ED}"/>
              </a:ext>
            </a:extLst>
          </p:cNvPr>
          <p:cNvSpPr/>
          <p:nvPr/>
        </p:nvSpPr>
        <p:spPr bwMode="auto">
          <a:xfrm>
            <a:off x="787400" y="1666240"/>
            <a:ext cx="9961880" cy="746760"/>
          </a:xfrm>
          <a:prstGeom prst="round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Manufacturing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0B0A25-53CF-4827-B0AB-829C742A371E}"/>
              </a:ext>
            </a:extLst>
          </p:cNvPr>
          <p:cNvSpPr/>
          <p:nvPr/>
        </p:nvSpPr>
        <p:spPr bwMode="auto">
          <a:xfrm>
            <a:off x="787400" y="2545080"/>
            <a:ext cx="9961880" cy="746760"/>
          </a:xfrm>
          <a:prstGeom prst="round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Service Management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5914B6-61C2-4CE1-BA69-E3E2BBA6C997}"/>
              </a:ext>
            </a:extLst>
          </p:cNvPr>
          <p:cNvSpPr/>
          <p:nvPr/>
        </p:nvSpPr>
        <p:spPr bwMode="auto">
          <a:xfrm>
            <a:off x="787400" y="3423920"/>
            <a:ext cx="9961880" cy="746760"/>
          </a:xfrm>
          <a:prstGeom prst="round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Advanced Finance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794ABC-B6EB-4CE3-B943-5374340EFF67}"/>
              </a:ext>
            </a:extLst>
          </p:cNvPr>
          <p:cNvSpPr/>
          <p:nvPr/>
        </p:nvSpPr>
        <p:spPr bwMode="auto">
          <a:xfrm>
            <a:off x="787400" y="4302760"/>
            <a:ext cx="9961880" cy="746760"/>
          </a:xfrm>
          <a:prstGeom prst="round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Advanced Warehouse Management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C24948-FF72-495D-9525-7D7AB2CF9FB8}"/>
              </a:ext>
            </a:extLst>
          </p:cNvPr>
          <p:cNvSpPr/>
          <p:nvPr/>
        </p:nvSpPr>
        <p:spPr bwMode="auto">
          <a:xfrm>
            <a:off x="787400" y="5181600"/>
            <a:ext cx="9961880" cy="746760"/>
          </a:xfrm>
          <a:prstGeom prst="roundRect">
            <a:avLst/>
          </a:prstGeom>
          <a:solidFill>
            <a:srgbClr val="0080C9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Support Contracts available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E3ED9ED2-348C-4EB6-B369-ECDAE1DE1D46}"/>
              </a:ext>
            </a:extLst>
          </p:cNvPr>
          <p:cNvSpPr txBox="1">
            <a:spLocks/>
          </p:cNvSpPr>
          <p:nvPr/>
        </p:nvSpPr>
        <p:spPr>
          <a:xfrm>
            <a:off x="480391" y="454577"/>
            <a:ext cx="10515600" cy="949919"/>
          </a:xfrm>
          <a:prstGeom prst="rect">
            <a:avLst/>
          </a:prstGeom>
        </p:spPr>
        <p:txBody>
          <a:bodyPr vert="horz" wrap="square" lIns="0" tIns="122471" rIns="0" bIns="0" rtlCol="0" anchor="t">
            <a:spAutoFit/>
          </a:bodyPr>
          <a:lstStyle>
            <a:lvl1pPr algn="l" defTabSz="914382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2600" b="0" kern="1200" cap="none" spc="-49" baseline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184" marR="4476">
              <a:lnSpc>
                <a:spcPts val="3175"/>
              </a:lnSpc>
            </a:pPr>
            <a:r>
              <a:rPr lang="en-GB" sz="3200" b="1" dirty="0">
                <a:solidFill>
                  <a:srgbClr val="003A7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D365 BUSINESS CENTRAL</a:t>
            </a:r>
            <a:br>
              <a:rPr lang="en-GB" sz="3200" b="1" dirty="0">
                <a:solidFill>
                  <a:srgbClr val="0070C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</a:br>
            <a:r>
              <a:rPr lang="en-GB" sz="3200" b="1" spc="-23" dirty="0">
                <a:solidFill>
                  <a:srgbClr val="0080C9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Additional Capability available</a:t>
            </a:r>
          </a:p>
        </p:txBody>
      </p:sp>
    </p:spTree>
    <p:extLst>
      <p:ext uri="{BB962C8B-B14F-4D97-AF65-F5344CB8AC3E}">
        <p14:creationId xmlns:p14="http://schemas.microsoft.com/office/powerpoint/2010/main" val="89381584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5041D-0CBF-4E3E-A6A0-B6987AB38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515"/>
            <a:ext cx="5627077" cy="38934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Incremental has a team of 65 Microsoft Certified Dynamics consultants across 5 UK offices, supported by a team of developers and cloud specialists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20CCAC-2C17-446C-A3AB-CAD2F19B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Incremental’s</a:t>
            </a:r>
            <a:r>
              <a:rPr lang="en-GB" dirty="0"/>
              <a:t> BC team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B3D81-BA53-4DD9-84AF-5659515C3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46" y="681110"/>
            <a:ext cx="5015143" cy="519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5258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C662E5-AE82-42F2-8A3E-FC56B24E4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As one of the few UK partners with expertise in both Dynamics 365 Finance and Operations and Business Central, Incremental helps organisations understand what D365 solution best suits their needs </a:t>
            </a:r>
          </a:p>
          <a:p>
            <a:pPr>
              <a:lnSpc>
                <a:spcPct val="120000"/>
              </a:lnSpc>
            </a:pPr>
            <a:r>
              <a:rPr lang="en-GB" dirty="0"/>
              <a:t>Full spectrum of Microsoft services helps organisations leverage the benefits of the full package of cloud based Microsoft solutions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Cloud engineers – complex infrastructure, Citrix and Azure specialists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Data engineers and scientists - use </a:t>
            </a:r>
            <a:r>
              <a:rPr lang="en-GB" dirty="0" err="1"/>
              <a:t>PowerBI</a:t>
            </a:r>
            <a:r>
              <a:rPr lang="en-GB" dirty="0"/>
              <a:t> and leverage Azure to build AI and machine learning solutions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Application developers – build portals, PowerApps and custom applications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Office 365 consultants – advise on and implement the tools </a:t>
            </a:r>
          </a:p>
          <a:p>
            <a:pPr>
              <a:lnSpc>
                <a:spcPct val="120000"/>
              </a:lnSpc>
            </a:pPr>
            <a:r>
              <a:rPr lang="en-GB" dirty="0"/>
              <a:t>Incremental is an early adopter of Business Central developing a practise of specialised D365 Consultants</a:t>
            </a:r>
          </a:p>
          <a:p>
            <a:pPr>
              <a:lnSpc>
                <a:spcPct val="120000"/>
              </a:lnSpc>
            </a:pPr>
            <a:r>
              <a:rPr lang="en-GB" dirty="0"/>
              <a:t>Microsoft Gold Partner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Enterprise Resource Planning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Customer Relationship Management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Data </a:t>
            </a:r>
            <a:r>
              <a:rPr lang="en-GB" dirty="0" err="1"/>
              <a:t>Center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/>
              <a:t>Application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F0C3CF-ADCB-4315-BE6A-6CADA2AD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choose Incremental as BC partner?</a:t>
            </a:r>
          </a:p>
        </p:txBody>
      </p:sp>
    </p:spTree>
    <p:extLst>
      <p:ext uri="{BB962C8B-B14F-4D97-AF65-F5344CB8AC3E}">
        <p14:creationId xmlns:p14="http://schemas.microsoft.com/office/powerpoint/2010/main" val="417624759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FBDF4BC-A1CD-4BA0-8B36-06CD9163332A}" vid="{56A749A5-8690-4F6D-872F-3B9E97300AFB}"/>
    </a:ext>
  </a:extLst>
</a:theme>
</file>

<file path=ppt/theme/theme2.xml><?xml version="1.0" encoding="utf-8"?>
<a:theme xmlns:a="http://schemas.openxmlformats.org/drawingml/2006/main" name="1_Theme1">
  <a:themeElements>
    <a:clrScheme name="Dynamics365">
      <a:dk1>
        <a:srgbClr val="3C3C41"/>
      </a:dk1>
      <a:lt1>
        <a:srgbClr val="FFFFFF"/>
      </a:lt1>
      <a:dk2>
        <a:srgbClr val="008272"/>
      </a:dk2>
      <a:lt2>
        <a:srgbClr val="FFFFFF"/>
      </a:lt2>
      <a:accent1>
        <a:srgbClr val="EBEBEB"/>
      </a:accent1>
      <a:accent2>
        <a:srgbClr val="75757A"/>
      </a:accent2>
      <a:accent3>
        <a:srgbClr val="3C3C41"/>
      </a:accent3>
      <a:accent4>
        <a:srgbClr val="008272"/>
      </a:accent4>
      <a:accent5>
        <a:srgbClr val="30E5D0"/>
      </a:accent5>
      <a:accent6>
        <a:srgbClr val="FEF000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F6D66BD4-7B07-4699-B06D-BC93517CD41D}" vid="{F1E1C859-CC40-4AC4-9C64-FD4A43745B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4939</TotalTime>
  <Words>776</Words>
  <Application>Microsoft Office PowerPoint</Application>
  <PresentationFormat>Widescreen</PresentationFormat>
  <Paragraphs>180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Open Inc Light</vt:lpstr>
      <vt:lpstr>Open Sans</vt:lpstr>
      <vt:lpstr>Open Sans Light</vt:lpstr>
      <vt:lpstr>Segoe UI</vt:lpstr>
      <vt:lpstr>Segoe UI Semibold</vt:lpstr>
      <vt:lpstr>Segoe UI Semilight</vt:lpstr>
      <vt:lpstr>Wingdings</vt:lpstr>
      <vt:lpstr>Theme1</vt:lpstr>
      <vt:lpstr>1_Theme1</vt:lpstr>
      <vt:lpstr>Dynamics 365 Business Central</vt:lpstr>
      <vt:lpstr>PowerPoint Presentation</vt:lpstr>
      <vt:lpstr>Core capability delivered</vt:lpstr>
      <vt:lpstr>D365 BUSINESS CENTRAL Scope of requirement</vt:lpstr>
      <vt:lpstr>PowerPoint Presentation</vt:lpstr>
      <vt:lpstr>Incremental’s BC team </vt:lpstr>
      <vt:lpstr>Why choose Incremental as BC partner?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365 Business Central</dc:title>
  <dc:creator>Ryan Chatham</dc:creator>
  <cp:lastModifiedBy>Ryan Chatham</cp:lastModifiedBy>
  <cp:revision>8</cp:revision>
  <dcterms:created xsi:type="dcterms:W3CDTF">2018-11-15T14:12:29Z</dcterms:created>
  <dcterms:modified xsi:type="dcterms:W3CDTF">2018-12-19T11:22:56Z</dcterms:modified>
</cp:coreProperties>
</file>