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314" r:id="rId3"/>
    <p:sldId id="315" r:id="rId4"/>
    <p:sldId id="257" r:id="rId5"/>
    <p:sldId id="262" r:id="rId6"/>
    <p:sldId id="312" r:id="rId7"/>
    <p:sldId id="31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C9"/>
    <a:srgbClr val="222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817446-BD95-4536-B804-CD327EADCAAB}" v="42" dt="2019-01-21T15:56:30.6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72375" autoAdjust="0"/>
  </p:normalViewPr>
  <p:slideViewPr>
    <p:cSldViewPr snapToGrid="0">
      <p:cViewPr varScale="1">
        <p:scale>
          <a:sx n="116" d="100"/>
          <a:sy n="116" d="100"/>
        </p:scale>
        <p:origin x="193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Chatham" userId="b05c210b-00ce-4879-9d48-db2c85a7e9ba" providerId="ADAL" clId="{F5817446-BD95-4536-B804-CD327EADCAAB}"/>
    <pc:docChg chg="undo custSel addSld delSld modSld">
      <pc:chgData name="Ryan Chatham" userId="b05c210b-00ce-4879-9d48-db2c85a7e9ba" providerId="ADAL" clId="{F5817446-BD95-4536-B804-CD327EADCAAB}" dt="2019-01-21T15:56:28.848" v="620" actId="20577"/>
      <pc:docMkLst>
        <pc:docMk/>
      </pc:docMkLst>
      <pc:sldChg chg="modSp">
        <pc:chgData name="Ryan Chatham" userId="b05c210b-00ce-4879-9d48-db2c85a7e9ba" providerId="ADAL" clId="{F5817446-BD95-4536-B804-CD327EADCAAB}" dt="2019-01-21T12:05:36.104" v="557" actId="113"/>
        <pc:sldMkLst>
          <pc:docMk/>
          <pc:sldMk cId="4096188245" sldId="257"/>
        </pc:sldMkLst>
        <pc:spChg chg="mod">
          <ac:chgData name="Ryan Chatham" userId="b05c210b-00ce-4879-9d48-db2c85a7e9ba" providerId="ADAL" clId="{F5817446-BD95-4536-B804-CD327EADCAAB}" dt="2019-01-21T12:05:36.104" v="557" actId="113"/>
          <ac:spMkLst>
            <pc:docMk/>
            <pc:sldMk cId="4096188245" sldId="257"/>
            <ac:spMk id="5" creationId="{43CCDE6D-59CF-4083-B42C-8FC807EE770F}"/>
          </ac:spMkLst>
        </pc:spChg>
      </pc:sldChg>
      <pc:sldChg chg="addSp delSp modSp">
        <pc:chgData name="Ryan Chatham" userId="b05c210b-00ce-4879-9d48-db2c85a7e9ba" providerId="ADAL" clId="{F5817446-BD95-4536-B804-CD327EADCAAB}" dt="2019-01-21T11:57:30.402" v="430" actId="14100"/>
        <pc:sldMkLst>
          <pc:docMk/>
          <pc:sldMk cId="2479212198" sldId="262"/>
        </pc:sldMkLst>
        <pc:spChg chg="add mod">
          <ac:chgData name="Ryan Chatham" userId="b05c210b-00ce-4879-9d48-db2c85a7e9ba" providerId="ADAL" clId="{F5817446-BD95-4536-B804-CD327EADCAAB}" dt="2019-01-21T11:43:25.834" v="62" actId="1076"/>
          <ac:spMkLst>
            <pc:docMk/>
            <pc:sldMk cId="2479212198" sldId="262"/>
            <ac:spMk id="4" creationId="{832CE4D8-BDB6-4AA8-9292-4B00D6EA77A4}"/>
          </ac:spMkLst>
        </pc:spChg>
        <pc:spChg chg="add mod">
          <ac:chgData name="Ryan Chatham" userId="b05c210b-00ce-4879-9d48-db2c85a7e9ba" providerId="ADAL" clId="{F5817446-BD95-4536-B804-CD327EADCAAB}" dt="2019-01-21T11:42:43.794" v="52" actId="20577"/>
          <ac:spMkLst>
            <pc:docMk/>
            <pc:sldMk cId="2479212198" sldId="262"/>
            <ac:spMk id="14" creationId="{0562D67D-C879-4F25-819E-B333B0BAAF9F}"/>
          </ac:spMkLst>
        </pc:spChg>
        <pc:spChg chg="add mod">
          <ac:chgData name="Ryan Chatham" userId="b05c210b-00ce-4879-9d48-db2c85a7e9ba" providerId="ADAL" clId="{F5817446-BD95-4536-B804-CD327EADCAAB}" dt="2019-01-21T11:42:51.234" v="56" actId="20577"/>
          <ac:spMkLst>
            <pc:docMk/>
            <pc:sldMk cId="2479212198" sldId="262"/>
            <ac:spMk id="15" creationId="{65CAB0BF-86D8-4482-B077-FEF5B14334D2}"/>
          </ac:spMkLst>
        </pc:spChg>
        <pc:spChg chg="add mod">
          <ac:chgData name="Ryan Chatham" userId="b05c210b-00ce-4879-9d48-db2c85a7e9ba" providerId="ADAL" clId="{F5817446-BD95-4536-B804-CD327EADCAAB}" dt="2019-01-21T11:43:09.667" v="61" actId="1076"/>
          <ac:spMkLst>
            <pc:docMk/>
            <pc:sldMk cId="2479212198" sldId="262"/>
            <ac:spMk id="17" creationId="{71D6C9C2-19E0-45E6-992D-4C1F37F881B4}"/>
          </ac:spMkLst>
        </pc:spChg>
        <pc:spChg chg="add mod">
          <ac:chgData name="Ryan Chatham" userId="b05c210b-00ce-4879-9d48-db2c85a7e9ba" providerId="ADAL" clId="{F5817446-BD95-4536-B804-CD327EADCAAB}" dt="2019-01-21T11:52:06.826" v="149" actId="1076"/>
          <ac:spMkLst>
            <pc:docMk/>
            <pc:sldMk cId="2479212198" sldId="262"/>
            <ac:spMk id="18" creationId="{553434E3-1276-44F0-9FE8-9D237095C622}"/>
          </ac:spMkLst>
        </pc:spChg>
        <pc:spChg chg="add del mod">
          <ac:chgData name="Ryan Chatham" userId="b05c210b-00ce-4879-9d48-db2c85a7e9ba" providerId="ADAL" clId="{F5817446-BD95-4536-B804-CD327EADCAAB}" dt="2019-01-21T11:44:10.763" v="120" actId="478"/>
          <ac:spMkLst>
            <pc:docMk/>
            <pc:sldMk cId="2479212198" sldId="262"/>
            <ac:spMk id="19" creationId="{F500FFB2-46AC-48A4-89A4-A5E63C56112A}"/>
          </ac:spMkLst>
        </pc:spChg>
        <pc:spChg chg="add mod">
          <ac:chgData name="Ryan Chatham" userId="b05c210b-00ce-4879-9d48-db2c85a7e9ba" providerId="ADAL" clId="{F5817446-BD95-4536-B804-CD327EADCAAB}" dt="2019-01-21T11:52:04.623" v="148" actId="14100"/>
          <ac:spMkLst>
            <pc:docMk/>
            <pc:sldMk cId="2479212198" sldId="262"/>
            <ac:spMk id="20" creationId="{62AA3A42-7F4F-4A13-A440-E7BF1BB0298D}"/>
          </ac:spMkLst>
        </pc:spChg>
        <pc:spChg chg="mod">
          <ac:chgData name="Ryan Chatham" userId="b05c210b-00ce-4879-9d48-db2c85a7e9ba" providerId="ADAL" clId="{F5817446-BD95-4536-B804-CD327EADCAAB}" dt="2019-01-21T11:57:30.402" v="430" actId="14100"/>
          <ac:spMkLst>
            <pc:docMk/>
            <pc:sldMk cId="2479212198" sldId="262"/>
            <ac:spMk id="22" creationId="{EB22EEC5-A742-4306-B032-22E9442A7C68}"/>
          </ac:spMkLst>
        </pc:spChg>
        <pc:spChg chg="mod">
          <ac:chgData name="Ryan Chatham" userId="b05c210b-00ce-4879-9d48-db2c85a7e9ba" providerId="ADAL" clId="{F5817446-BD95-4536-B804-CD327EADCAAB}" dt="2019-01-21T11:57:27.792" v="429" actId="14100"/>
          <ac:spMkLst>
            <pc:docMk/>
            <pc:sldMk cId="2479212198" sldId="262"/>
            <ac:spMk id="23" creationId="{DB083A1B-A3FB-4B9C-9D75-7FC57ED1FFE0}"/>
          </ac:spMkLst>
        </pc:spChg>
        <pc:spChg chg="del">
          <ac:chgData name="Ryan Chatham" userId="b05c210b-00ce-4879-9d48-db2c85a7e9ba" providerId="ADAL" clId="{F5817446-BD95-4536-B804-CD327EADCAAB}" dt="2019-01-21T11:57:08.400" v="423" actId="478"/>
          <ac:spMkLst>
            <pc:docMk/>
            <pc:sldMk cId="2479212198" sldId="262"/>
            <ac:spMk id="24" creationId="{B27DAF5F-2B80-4638-A711-FA2A290319A4}"/>
          </ac:spMkLst>
        </pc:spChg>
        <pc:spChg chg="add mod">
          <ac:chgData name="Ryan Chatham" userId="b05c210b-00ce-4879-9d48-db2c85a7e9ba" providerId="ADAL" clId="{F5817446-BD95-4536-B804-CD327EADCAAB}" dt="2019-01-21T11:52:28.134" v="207" actId="20577"/>
          <ac:spMkLst>
            <pc:docMk/>
            <pc:sldMk cId="2479212198" sldId="262"/>
            <ac:spMk id="25" creationId="{20CD3D9B-8EF3-4266-9988-889253C6AD4B}"/>
          </ac:spMkLst>
        </pc:spChg>
        <pc:spChg chg="del">
          <ac:chgData name="Ryan Chatham" userId="b05c210b-00ce-4879-9d48-db2c85a7e9ba" providerId="ADAL" clId="{F5817446-BD95-4536-B804-CD327EADCAAB}" dt="2019-01-21T11:54:05.995" v="335" actId="478"/>
          <ac:spMkLst>
            <pc:docMk/>
            <pc:sldMk cId="2479212198" sldId="262"/>
            <ac:spMk id="27" creationId="{F5390452-8598-48F6-8320-573A03AD47A8}"/>
          </ac:spMkLst>
        </pc:spChg>
        <pc:spChg chg="del">
          <ac:chgData name="Ryan Chatham" userId="b05c210b-00ce-4879-9d48-db2c85a7e9ba" providerId="ADAL" clId="{F5817446-BD95-4536-B804-CD327EADCAAB}" dt="2019-01-21T11:52:53.708" v="241" actId="478"/>
          <ac:spMkLst>
            <pc:docMk/>
            <pc:sldMk cId="2479212198" sldId="262"/>
            <ac:spMk id="28" creationId="{2F34EF7B-22FB-40FA-9421-936F0695E178}"/>
          </ac:spMkLst>
        </pc:spChg>
        <pc:spChg chg="mod">
          <ac:chgData name="Ryan Chatham" userId="b05c210b-00ce-4879-9d48-db2c85a7e9ba" providerId="ADAL" clId="{F5817446-BD95-4536-B804-CD327EADCAAB}" dt="2019-01-21T11:43:47.955" v="90" actId="404"/>
          <ac:spMkLst>
            <pc:docMk/>
            <pc:sldMk cId="2479212198" sldId="262"/>
            <ac:spMk id="29" creationId="{F90B102B-9352-492F-B41A-3BFD96254D07}"/>
          </ac:spMkLst>
        </pc:spChg>
        <pc:spChg chg="add mod">
          <ac:chgData name="Ryan Chatham" userId="b05c210b-00ce-4879-9d48-db2c85a7e9ba" providerId="ADAL" clId="{F5817446-BD95-4536-B804-CD327EADCAAB}" dt="2019-01-21T11:53:02.027" v="243" actId="14100"/>
          <ac:spMkLst>
            <pc:docMk/>
            <pc:sldMk cId="2479212198" sldId="262"/>
            <ac:spMk id="30" creationId="{065BA3AE-CFDA-498D-A6DC-3E884EEF4F81}"/>
          </ac:spMkLst>
        </pc:spChg>
        <pc:spChg chg="add mod">
          <ac:chgData name="Ryan Chatham" userId="b05c210b-00ce-4879-9d48-db2c85a7e9ba" providerId="ADAL" clId="{F5817446-BD95-4536-B804-CD327EADCAAB}" dt="2019-01-21T11:53:18.926" v="266" actId="20577"/>
          <ac:spMkLst>
            <pc:docMk/>
            <pc:sldMk cId="2479212198" sldId="262"/>
            <ac:spMk id="31" creationId="{368564BD-504A-4C98-852B-F018AA71509C}"/>
          </ac:spMkLst>
        </pc:spChg>
        <pc:spChg chg="add mod">
          <ac:chgData name="Ryan Chatham" userId="b05c210b-00ce-4879-9d48-db2c85a7e9ba" providerId="ADAL" clId="{F5817446-BD95-4536-B804-CD327EADCAAB}" dt="2019-01-21T11:53:59.415" v="332" actId="20577"/>
          <ac:spMkLst>
            <pc:docMk/>
            <pc:sldMk cId="2479212198" sldId="262"/>
            <ac:spMk id="32" creationId="{2D6B3DC8-4F40-4BCB-893C-6FD4E86452F3}"/>
          </ac:spMkLst>
        </pc:spChg>
        <pc:spChg chg="add mod">
          <ac:chgData name="Ryan Chatham" userId="b05c210b-00ce-4879-9d48-db2c85a7e9ba" providerId="ADAL" clId="{F5817446-BD95-4536-B804-CD327EADCAAB}" dt="2019-01-21T11:54:57.724" v="370" actId="20577"/>
          <ac:spMkLst>
            <pc:docMk/>
            <pc:sldMk cId="2479212198" sldId="262"/>
            <ac:spMk id="33" creationId="{CCC6641D-56B3-428C-A245-BB3DD657CE9E}"/>
          </ac:spMkLst>
        </pc:spChg>
        <pc:spChg chg="add mod">
          <ac:chgData name="Ryan Chatham" userId="b05c210b-00ce-4879-9d48-db2c85a7e9ba" providerId="ADAL" clId="{F5817446-BD95-4536-B804-CD327EADCAAB}" dt="2019-01-21T11:57:19.654" v="426" actId="1076"/>
          <ac:spMkLst>
            <pc:docMk/>
            <pc:sldMk cId="2479212198" sldId="262"/>
            <ac:spMk id="34" creationId="{81020000-F09F-49C8-A16D-DD2BBB7316B3}"/>
          </ac:spMkLst>
        </pc:spChg>
        <pc:spChg chg="add mod">
          <ac:chgData name="Ryan Chatham" userId="b05c210b-00ce-4879-9d48-db2c85a7e9ba" providerId="ADAL" clId="{F5817446-BD95-4536-B804-CD327EADCAAB}" dt="2019-01-21T11:57:23.482" v="427" actId="1076"/>
          <ac:spMkLst>
            <pc:docMk/>
            <pc:sldMk cId="2479212198" sldId="262"/>
            <ac:spMk id="35" creationId="{05D207D7-737A-471A-BED1-51F8677EC540}"/>
          </ac:spMkLst>
        </pc:spChg>
        <pc:spChg chg="add mod">
          <ac:chgData name="Ryan Chatham" userId="b05c210b-00ce-4879-9d48-db2c85a7e9ba" providerId="ADAL" clId="{F5817446-BD95-4536-B804-CD327EADCAAB}" dt="2019-01-21T11:57:26.004" v="428" actId="1076"/>
          <ac:spMkLst>
            <pc:docMk/>
            <pc:sldMk cId="2479212198" sldId="262"/>
            <ac:spMk id="36" creationId="{A52785AE-4C75-4968-804A-32F0A9FA2800}"/>
          </ac:spMkLst>
        </pc:spChg>
      </pc:sldChg>
      <pc:sldChg chg="delSp modSp modNotesTx">
        <pc:chgData name="Ryan Chatham" userId="b05c210b-00ce-4879-9d48-db2c85a7e9ba" providerId="ADAL" clId="{F5817446-BD95-4536-B804-CD327EADCAAB}" dt="2019-01-21T15:56:28.848" v="620" actId="20577"/>
        <pc:sldMkLst>
          <pc:docMk/>
          <pc:sldMk cId="2588748441" sldId="312"/>
        </pc:sldMkLst>
        <pc:spChg chg="mod">
          <ac:chgData name="Ryan Chatham" userId="b05c210b-00ce-4879-9d48-db2c85a7e9ba" providerId="ADAL" clId="{F5817446-BD95-4536-B804-CD327EADCAAB}" dt="2019-01-21T12:05:44.809" v="559" actId="20577"/>
          <ac:spMkLst>
            <pc:docMk/>
            <pc:sldMk cId="2588748441" sldId="312"/>
            <ac:spMk id="5" creationId="{262008CA-2627-4B29-8D68-E8DAEFA724E6}"/>
          </ac:spMkLst>
        </pc:spChg>
        <pc:graphicFrameChg chg="modGraphic">
          <ac:chgData name="Ryan Chatham" userId="b05c210b-00ce-4879-9d48-db2c85a7e9ba" providerId="ADAL" clId="{F5817446-BD95-4536-B804-CD327EADCAAB}" dt="2019-01-21T11:57:46.085" v="435" actId="20577"/>
          <ac:graphicFrameMkLst>
            <pc:docMk/>
            <pc:sldMk cId="2588748441" sldId="312"/>
            <ac:graphicFrameMk id="3" creationId="{E4E2D87B-F3D6-4958-AAF3-30F18510B7BF}"/>
          </ac:graphicFrameMkLst>
        </pc:graphicFrameChg>
        <pc:graphicFrameChg chg="del">
          <ac:chgData name="Ryan Chatham" userId="b05c210b-00ce-4879-9d48-db2c85a7e9ba" providerId="ADAL" clId="{F5817446-BD95-4536-B804-CD327EADCAAB}" dt="2019-01-21T12:00:03.552" v="439" actId="478"/>
          <ac:graphicFrameMkLst>
            <pc:docMk/>
            <pc:sldMk cId="2588748441" sldId="312"/>
            <ac:graphicFrameMk id="7" creationId="{3AF50AD8-D372-468A-A0A2-74F5025D1B61}"/>
          </ac:graphicFrameMkLst>
        </pc:graphicFrameChg>
        <pc:picChg chg="del mod">
          <ac:chgData name="Ryan Chatham" userId="b05c210b-00ce-4879-9d48-db2c85a7e9ba" providerId="ADAL" clId="{F5817446-BD95-4536-B804-CD327EADCAAB}" dt="2019-01-21T11:59:59.602" v="438" actId="478"/>
          <ac:picMkLst>
            <pc:docMk/>
            <pc:sldMk cId="2588748441" sldId="312"/>
            <ac:picMk id="6" creationId="{4A24CCC8-3240-4751-B10E-5D9542D08C0F}"/>
          </ac:picMkLst>
        </pc:picChg>
      </pc:sldChg>
      <pc:sldChg chg="modSp">
        <pc:chgData name="Ryan Chatham" userId="b05c210b-00ce-4879-9d48-db2c85a7e9ba" providerId="ADAL" clId="{F5817446-BD95-4536-B804-CD327EADCAAB}" dt="2019-01-21T11:41:33.056" v="15" actId="20577"/>
        <pc:sldMkLst>
          <pc:docMk/>
          <pc:sldMk cId="399516525" sldId="315"/>
        </pc:sldMkLst>
        <pc:graphicFrameChg chg="mod">
          <ac:chgData name="Ryan Chatham" userId="b05c210b-00ce-4879-9d48-db2c85a7e9ba" providerId="ADAL" clId="{F5817446-BD95-4536-B804-CD327EADCAAB}" dt="2019-01-21T11:41:33.056" v="15" actId="20577"/>
          <ac:graphicFrameMkLst>
            <pc:docMk/>
            <pc:sldMk cId="399516525" sldId="315"/>
            <ac:graphicFrameMk id="5" creationId="{77D5AEBE-CE98-4694-B04B-12C5D412F5CB}"/>
          </ac:graphicFrameMkLst>
        </pc:graphicFrameChg>
      </pc:sldChg>
      <pc:sldChg chg="addSp delSp modSp add">
        <pc:chgData name="Ryan Chatham" userId="b05c210b-00ce-4879-9d48-db2c85a7e9ba" providerId="ADAL" clId="{F5817446-BD95-4536-B804-CD327EADCAAB}" dt="2019-01-21T12:10:29.232" v="598" actId="14100"/>
        <pc:sldMkLst>
          <pc:docMk/>
          <pc:sldMk cId="2250398619" sldId="316"/>
        </pc:sldMkLst>
        <pc:spChg chg="del">
          <ac:chgData name="Ryan Chatham" userId="b05c210b-00ce-4879-9d48-db2c85a7e9ba" providerId="ADAL" clId="{F5817446-BD95-4536-B804-CD327EADCAAB}" dt="2019-01-21T12:03:30.194" v="536" actId="478"/>
          <ac:spMkLst>
            <pc:docMk/>
            <pc:sldMk cId="2250398619" sldId="316"/>
            <ac:spMk id="2" creationId="{1EAA36AF-2105-4CB1-8617-F39A483B9EB4}"/>
          </ac:spMkLst>
        </pc:spChg>
        <pc:spChg chg="mod">
          <ac:chgData name="Ryan Chatham" userId="b05c210b-00ce-4879-9d48-db2c85a7e9ba" providerId="ADAL" clId="{F5817446-BD95-4536-B804-CD327EADCAAB}" dt="2019-01-21T12:02:41.699" v="492" actId="20577"/>
          <ac:spMkLst>
            <pc:docMk/>
            <pc:sldMk cId="2250398619" sldId="316"/>
            <ac:spMk id="3" creationId="{5C5B3AFB-1A90-47B3-A521-9026EF84F9E1}"/>
          </ac:spMkLst>
        </pc:spChg>
        <pc:spChg chg="add mod">
          <ac:chgData name="Ryan Chatham" userId="b05c210b-00ce-4879-9d48-db2c85a7e9ba" providerId="ADAL" clId="{F5817446-BD95-4536-B804-CD327EADCAAB}" dt="2019-01-21T12:10:22.298" v="596" actId="1076"/>
          <ac:spMkLst>
            <pc:docMk/>
            <pc:sldMk cId="2250398619" sldId="316"/>
            <ac:spMk id="4" creationId="{C5FBDABA-5FD1-4870-99F9-491ED2B30D6B}"/>
          </ac:spMkLst>
        </pc:spChg>
        <pc:spChg chg="add del mod">
          <ac:chgData name="Ryan Chatham" userId="b05c210b-00ce-4879-9d48-db2c85a7e9ba" providerId="ADAL" clId="{F5817446-BD95-4536-B804-CD327EADCAAB}" dt="2019-01-21T12:03:35.087" v="538" actId="478"/>
          <ac:spMkLst>
            <pc:docMk/>
            <pc:sldMk cId="2250398619" sldId="316"/>
            <ac:spMk id="5" creationId="{68F28246-413B-4F70-8488-26877F03EBA5}"/>
          </ac:spMkLst>
        </pc:spChg>
        <pc:spChg chg="add mod">
          <ac:chgData name="Ryan Chatham" userId="b05c210b-00ce-4879-9d48-db2c85a7e9ba" providerId="ADAL" clId="{F5817446-BD95-4536-B804-CD327EADCAAB}" dt="2019-01-21T12:10:22.298" v="596" actId="1076"/>
          <ac:spMkLst>
            <pc:docMk/>
            <pc:sldMk cId="2250398619" sldId="316"/>
            <ac:spMk id="6" creationId="{50917D49-A372-47AD-8324-429E9EE9F4B4}"/>
          </ac:spMkLst>
        </pc:spChg>
        <pc:spChg chg="add mod">
          <ac:chgData name="Ryan Chatham" userId="b05c210b-00ce-4879-9d48-db2c85a7e9ba" providerId="ADAL" clId="{F5817446-BD95-4536-B804-CD327EADCAAB}" dt="2019-01-21T12:10:29.232" v="598" actId="14100"/>
          <ac:spMkLst>
            <pc:docMk/>
            <pc:sldMk cId="2250398619" sldId="316"/>
            <ac:spMk id="7" creationId="{F1D98A68-BD96-4953-AA01-83C68721406B}"/>
          </ac:spMkLst>
        </pc:spChg>
      </pc:sldChg>
      <pc:sldChg chg="addSp delSp modSp add del">
        <pc:chgData name="Ryan Chatham" userId="b05c210b-00ce-4879-9d48-db2c85a7e9ba" providerId="ADAL" clId="{F5817446-BD95-4536-B804-CD327EADCAAB}" dt="2019-01-21T13:25:42.635" v="619" actId="2696"/>
        <pc:sldMkLst>
          <pc:docMk/>
          <pc:sldMk cId="2859407176" sldId="317"/>
        </pc:sldMkLst>
        <pc:picChg chg="add del mod modCrop">
          <ac:chgData name="Ryan Chatham" userId="b05c210b-00ce-4879-9d48-db2c85a7e9ba" providerId="ADAL" clId="{F5817446-BD95-4536-B804-CD327EADCAAB}" dt="2019-01-21T13:24:39.014" v="607" actId="478"/>
          <ac:picMkLst>
            <pc:docMk/>
            <pc:sldMk cId="2859407176" sldId="317"/>
            <ac:picMk id="4" creationId="{19090124-7DA5-40BB-85E1-08566A387203}"/>
          </ac:picMkLst>
        </pc:picChg>
        <pc:picChg chg="add mod modCrop">
          <ac:chgData name="Ryan Chatham" userId="b05c210b-00ce-4879-9d48-db2c85a7e9ba" providerId="ADAL" clId="{F5817446-BD95-4536-B804-CD327EADCAAB}" dt="2019-01-21T13:25:27.273" v="618" actId="14100"/>
          <ac:picMkLst>
            <pc:docMk/>
            <pc:sldMk cId="2859407176" sldId="317"/>
            <ac:picMk id="5" creationId="{10C1AC9B-C612-4F47-A77F-6EFB375DC33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021EE5-640D-43D2-B0A5-8696A96E338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D20BD3A-8EE0-4F14-A79B-D80DAA03884E}">
      <dgm:prSet phldrT="[Text]"/>
      <dgm:spPr>
        <a:solidFill>
          <a:srgbClr val="222B50"/>
        </a:solidFill>
      </dgm:spPr>
      <dgm:t>
        <a:bodyPr/>
        <a:lstStyle/>
        <a:p>
          <a:r>
            <a:rPr lang="en-GB" dirty="0"/>
            <a:t>Attract</a:t>
          </a:r>
        </a:p>
      </dgm:t>
    </dgm:pt>
    <dgm:pt modelId="{55C88124-8C47-4F2E-8FC9-D9847ED00963}" type="parTrans" cxnId="{1BA1B6F8-9407-4E3D-9E46-4F6F59562E2A}">
      <dgm:prSet/>
      <dgm:spPr/>
      <dgm:t>
        <a:bodyPr/>
        <a:lstStyle/>
        <a:p>
          <a:endParaRPr lang="en-GB"/>
        </a:p>
      </dgm:t>
    </dgm:pt>
    <dgm:pt modelId="{74CAE0D9-14D7-4578-92CB-1DE5C7C172D7}" type="sibTrans" cxnId="{1BA1B6F8-9407-4E3D-9E46-4F6F59562E2A}">
      <dgm:prSet/>
      <dgm:spPr/>
      <dgm:t>
        <a:bodyPr/>
        <a:lstStyle/>
        <a:p>
          <a:endParaRPr lang="en-GB"/>
        </a:p>
      </dgm:t>
    </dgm:pt>
    <dgm:pt modelId="{5DC75F8E-88E4-4708-B12D-75EA6F7306B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dirty="0">
              <a:latin typeface="Open Sans"/>
            </a:rPr>
            <a:t>Transform talent acquisition</a:t>
          </a:r>
        </a:p>
      </dgm:t>
    </dgm:pt>
    <dgm:pt modelId="{4F6F6016-26AC-45AE-91A9-85F136FBF1A1}" type="parTrans" cxnId="{D3784686-3FA5-4DB5-97EF-1D5DEE496721}">
      <dgm:prSet/>
      <dgm:spPr/>
      <dgm:t>
        <a:bodyPr/>
        <a:lstStyle/>
        <a:p>
          <a:endParaRPr lang="en-GB"/>
        </a:p>
      </dgm:t>
    </dgm:pt>
    <dgm:pt modelId="{F1CA03D0-2BA9-4F26-AB1F-8C551CDD7B5C}" type="sibTrans" cxnId="{D3784686-3FA5-4DB5-97EF-1D5DEE496721}">
      <dgm:prSet/>
      <dgm:spPr/>
      <dgm:t>
        <a:bodyPr/>
        <a:lstStyle/>
        <a:p>
          <a:endParaRPr lang="en-GB"/>
        </a:p>
      </dgm:t>
    </dgm:pt>
    <dgm:pt modelId="{D65F2F78-24E9-474D-BDE0-6CD2D05EE490}">
      <dgm:prSet phldrT="[Text]"/>
      <dgm:spPr>
        <a:solidFill>
          <a:srgbClr val="222B50"/>
        </a:solidFill>
      </dgm:spPr>
      <dgm:t>
        <a:bodyPr/>
        <a:lstStyle/>
        <a:p>
          <a:r>
            <a:rPr lang="en-GB" dirty="0"/>
            <a:t>Onboard</a:t>
          </a:r>
        </a:p>
      </dgm:t>
    </dgm:pt>
    <dgm:pt modelId="{C363BC41-43BD-44E8-BF89-C24369943A47}" type="parTrans" cxnId="{DADDDC39-8C8F-4BDF-875C-72981C0A9FDC}">
      <dgm:prSet/>
      <dgm:spPr/>
      <dgm:t>
        <a:bodyPr/>
        <a:lstStyle/>
        <a:p>
          <a:endParaRPr lang="en-GB"/>
        </a:p>
      </dgm:t>
    </dgm:pt>
    <dgm:pt modelId="{487A5CC8-08B8-4AD2-9B7C-C4C4E973D16B}" type="sibTrans" cxnId="{DADDDC39-8C8F-4BDF-875C-72981C0A9FDC}">
      <dgm:prSet/>
      <dgm:spPr/>
      <dgm:t>
        <a:bodyPr/>
        <a:lstStyle/>
        <a:p>
          <a:endParaRPr lang="en-GB"/>
        </a:p>
      </dgm:t>
    </dgm:pt>
    <dgm:pt modelId="{0C33F4BE-4417-4874-8FB7-EF905F2FF19C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dirty="0">
              <a:latin typeface="Open Sans"/>
            </a:rPr>
            <a:t>Improved engagement and communication for new joiners</a:t>
          </a:r>
        </a:p>
      </dgm:t>
    </dgm:pt>
    <dgm:pt modelId="{E1377A14-423C-4258-BC78-48F8169F09B4}" type="parTrans" cxnId="{122E4691-1651-4955-B13A-BF556316CBDF}">
      <dgm:prSet/>
      <dgm:spPr/>
      <dgm:t>
        <a:bodyPr/>
        <a:lstStyle/>
        <a:p>
          <a:endParaRPr lang="en-GB"/>
        </a:p>
      </dgm:t>
    </dgm:pt>
    <dgm:pt modelId="{0ECF24D2-09B7-469D-B83A-C16E6B03F528}" type="sibTrans" cxnId="{122E4691-1651-4955-B13A-BF556316CBDF}">
      <dgm:prSet/>
      <dgm:spPr/>
      <dgm:t>
        <a:bodyPr/>
        <a:lstStyle/>
        <a:p>
          <a:endParaRPr lang="en-GB"/>
        </a:p>
      </dgm:t>
    </dgm:pt>
    <dgm:pt modelId="{40A3127B-D9FF-496A-9353-7B56262BD21D}">
      <dgm:prSet phldrT="[Text]"/>
      <dgm:spPr>
        <a:solidFill>
          <a:srgbClr val="222B50"/>
        </a:solidFill>
      </dgm:spPr>
      <dgm:t>
        <a:bodyPr/>
        <a:lstStyle/>
        <a:p>
          <a:r>
            <a:rPr lang="en-GB" dirty="0"/>
            <a:t>Core HR</a:t>
          </a:r>
        </a:p>
      </dgm:t>
    </dgm:pt>
    <dgm:pt modelId="{1D7EA920-5C40-427B-8014-4F1801A9A18F}" type="parTrans" cxnId="{51224C78-6145-4D8F-BCC2-1CAD66499F21}">
      <dgm:prSet/>
      <dgm:spPr/>
      <dgm:t>
        <a:bodyPr/>
        <a:lstStyle/>
        <a:p>
          <a:endParaRPr lang="en-GB"/>
        </a:p>
      </dgm:t>
    </dgm:pt>
    <dgm:pt modelId="{B360F2EA-ED04-4718-B715-9DF872A9BB94}" type="sibTrans" cxnId="{51224C78-6145-4D8F-BCC2-1CAD66499F21}">
      <dgm:prSet/>
      <dgm:spPr/>
      <dgm:t>
        <a:bodyPr/>
        <a:lstStyle/>
        <a:p>
          <a:endParaRPr lang="en-GB"/>
        </a:p>
      </dgm:t>
    </dgm:pt>
    <dgm:pt modelId="{2524D043-D9A7-431A-BE96-9FAD1F1F0BDD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dirty="0">
              <a:latin typeface="Open Sans"/>
            </a:rPr>
            <a:t>Improved Career paths</a:t>
          </a:r>
        </a:p>
      </dgm:t>
    </dgm:pt>
    <dgm:pt modelId="{4E879585-8938-4D24-A28E-0A74A0C494E5}" type="parTrans" cxnId="{88DDF81F-BB5F-41DC-8B1B-1A58A26E1939}">
      <dgm:prSet/>
      <dgm:spPr/>
      <dgm:t>
        <a:bodyPr/>
        <a:lstStyle/>
        <a:p>
          <a:endParaRPr lang="en-GB"/>
        </a:p>
      </dgm:t>
    </dgm:pt>
    <dgm:pt modelId="{3BAD1876-753A-4C6B-AB18-CDABEB091289}" type="sibTrans" cxnId="{88DDF81F-BB5F-41DC-8B1B-1A58A26E1939}">
      <dgm:prSet/>
      <dgm:spPr/>
      <dgm:t>
        <a:bodyPr/>
        <a:lstStyle/>
        <a:p>
          <a:endParaRPr lang="en-GB"/>
        </a:p>
      </dgm:t>
    </dgm:pt>
    <dgm:pt modelId="{E0A6616E-3963-4673-BC48-D919C6D398C1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dirty="0">
              <a:latin typeface="Open Sans"/>
            </a:rPr>
            <a:t>Improve efficiencies of your HR team</a:t>
          </a:r>
        </a:p>
      </dgm:t>
    </dgm:pt>
    <dgm:pt modelId="{EA76144F-8559-4CA4-AD86-2EA3D4E61875}" type="parTrans" cxnId="{FACA29FC-5214-413C-96C0-DF2D6998F924}">
      <dgm:prSet/>
      <dgm:spPr/>
      <dgm:t>
        <a:bodyPr/>
        <a:lstStyle/>
        <a:p>
          <a:endParaRPr lang="en-GB"/>
        </a:p>
      </dgm:t>
    </dgm:pt>
    <dgm:pt modelId="{B68711DF-6F14-4556-BB50-2EE7C2AE2BD8}" type="sibTrans" cxnId="{FACA29FC-5214-413C-96C0-DF2D6998F924}">
      <dgm:prSet/>
      <dgm:spPr/>
      <dgm:t>
        <a:bodyPr/>
        <a:lstStyle/>
        <a:p>
          <a:endParaRPr lang="en-GB"/>
        </a:p>
      </dgm:t>
    </dgm:pt>
    <dgm:pt modelId="{53E93103-2EE3-406B-86BA-A86FEE9E44C0}">
      <dgm:prSet/>
      <dgm:spPr>
        <a:solidFill>
          <a:srgbClr val="222B50"/>
        </a:solidFill>
      </dgm:spPr>
      <dgm:t>
        <a:bodyPr/>
        <a:lstStyle/>
        <a:p>
          <a:r>
            <a:rPr lang="en-GB" dirty="0"/>
            <a:t>Self Service</a:t>
          </a:r>
        </a:p>
      </dgm:t>
    </dgm:pt>
    <dgm:pt modelId="{35E981FC-C099-42CB-BC94-D1A3C883535E}" type="parTrans" cxnId="{7ED4A18F-BE44-48BA-A414-FAE1859BCF36}">
      <dgm:prSet/>
      <dgm:spPr/>
      <dgm:t>
        <a:bodyPr/>
        <a:lstStyle/>
        <a:p>
          <a:endParaRPr lang="en-GB"/>
        </a:p>
      </dgm:t>
    </dgm:pt>
    <dgm:pt modelId="{155AC430-A62D-42E8-A274-386AD3DA5F9A}" type="sibTrans" cxnId="{7ED4A18F-BE44-48BA-A414-FAE1859BCF36}">
      <dgm:prSet/>
      <dgm:spPr/>
      <dgm:t>
        <a:bodyPr/>
        <a:lstStyle/>
        <a:p>
          <a:endParaRPr lang="en-GB"/>
        </a:p>
      </dgm:t>
    </dgm:pt>
    <dgm:pt modelId="{F16CF36A-E5AB-4608-B14D-357F09401D44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dirty="0">
              <a:latin typeface="Open Sans"/>
            </a:rPr>
            <a:t>Full LinkedIn Integration for improved candidate management</a:t>
          </a:r>
        </a:p>
      </dgm:t>
    </dgm:pt>
    <dgm:pt modelId="{7CE7553A-DC76-42D9-9A89-D4B2BD70428F}" type="parTrans" cxnId="{A56B8C19-7F7D-4950-8B9B-C1E09DD3EB99}">
      <dgm:prSet/>
      <dgm:spPr/>
      <dgm:t>
        <a:bodyPr/>
        <a:lstStyle/>
        <a:p>
          <a:endParaRPr lang="en-GB"/>
        </a:p>
      </dgm:t>
    </dgm:pt>
    <dgm:pt modelId="{376A9873-BED7-4B62-9437-611D3B703952}" type="sibTrans" cxnId="{A56B8C19-7F7D-4950-8B9B-C1E09DD3EB99}">
      <dgm:prSet/>
      <dgm:spPr/>
      <dgm:t>
        <a:bodyPr/>
        <a:lstStyle/>
        <a:p>
          <a:endParaRPr lang="en-GB"/>
        </a:p>
      </dgm:t>
    </dgm:pt>
    <dgm:pt modelId="{4D0EDA29-3344-4123-939F-88987A1EA56E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dirty="0">
              <a:latin typeface="Open Sans"/>
            </a:rPr>
            <a:t>Accelerate time to impact for new joiners</a:t>
          </a:r>
        </a:p>
      </dgm:t>
    </dgm:pt>
    <dgm:pt modelId="{33FBEFE1-185A-45E6-9F5C-2AC86A361E13}" type="parTrans" cxnId="{1892484A-A1C0-40D8-825A-D56448404F50}">
      <dgm:prSet/>
      <dgm:spPr/>
      <dgm:t>
        <a:bodyPr/>
        <a:lstStyle/>
        <a:p>
          <a:endParaRPr lang="en-GB"/>
        </a:p>
      </dgm:t>
    </dgm:pt>
    <dgm:pt modelId="{0DB9CC5F-85C3-4B9D-9868-B003AB6838D5}" type="sibTrans" cxnId="{1892484A-A1C0-40D8-825A-D56448404F50}">
      <dgm:prSet/>
      <dgm:spPr/>
      <dgm:t>
        <a:bodyPr/>
        <a:lstStyle/>
        <a:p>
          <a:endParaRPr lang="en-GB"/>
        </a:p>
      </dgm:t>
    </dgm:pt>
    <dgm:pt modelId="{E4507C0F-01B0-446B-817A-3E001B927ED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dirty="0">
              <a:latin typeface="Open Sans"/>
            </a:rPr>
            <a:t>Reduce attrition</a:t>
          </a:r>
        </a:p>
      </dgm:t>
    </dgm:pt>
    <dgm:pt modelId="{53300888-13FC-444A-A47F-D35984386653}" type="parTrans" cxnId="{59D190CF-EE28-4ABA-9679-3CBCEECF3EF6}">
      <dgm:prSet/>
      <dgm:spPr/>
      <dgm:t>
        <a:bodyPr/>
        <a:lstStyle/>
        <a:p>
          <a:endParaRPr lang="en-GB"/>
        </a:p>
      </dgm:t>
    </dgm:pt>
    <dgm:pt modelId="{F0155377-DC6A-4D1D-941B-7113D2AABE57}" type="sibTrans" cxnId="{59D190CF-EE28-4ABA-9679-3CBCEECF3EF6}">
      <dgm:prSet/>
      <dgm:spPr/>
      <dgm:t>
        <a:bodyPr/>
        <a:lstStyle/>
        <a:p>
          <a:endParaRPr lang="en-GB"/>
        </a:p>
      </dgm:t>
    </dgm:pt>
    <dgm:pt modelId="{F25659D4-250D-45BC-A46B-43852DEDB95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dirty="0">
              <a:latin typeface="Open Sans"/>
            </a:rPr>
            <a:t>Intuitive portal for employees</a:t>
          </a:r>
        </a:p>
      </dgm:t>
    </dgm:pt>
    <dgm:pt modelId="{EE3F6301-549C-4B4E-9275-75E7AF526D41}" type="parTrans" cxnId="{05792B4B-56CE-4F50-BB3D-23CD2CAD9EBE}">
      <dgm:prSet/>
      <dgm:spPr/>
      <dgm:t>
        <a:bodyPr/>
        <a:lstStyle/>
        <a:p>
          <a:endParaRPr lang="en-GB"/>
        </a:p>
      </dgm:t>
    </dgm:pt>
    <dgm:pt modelId="{3F6E792C-335E-4254-BA22-2157AF5B755C}" type="sibTrans" cxnId="{05792B4B-56CE-4F50-BB3D-23CD2CAD9EBE}">
      <dgm:prSet/>
      <dgm:spPr/>
      <dgm:t>
        <a:bodyPr/>
        <a:lstStyle/>
        <a:p>
          <a:endParaRPr lang="en-GB"/>
        </a:p>
      </dgm:t>
    </dgm:pt>
    <dgm:pt modelId="{D9CD4E6D-8B3B-4166-BFF0-35372A32C25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dirty="0">
              <a:latin typeface="Open Sans"/>
            </a:rPr>
            <a:t>Reduce workload of your HR team</a:t>
          </a:r>
        </a:p>
      </dgm:t>
    </dgm:pt>
    <dgm:pt modelId="{F941A369-C524-4B11-AE87-BEB5707F29EF}" type="parTrans" cxnId="{3A6FC969-7F3D-4A31-A6D3-2E3C54D2D3EC}">
      <dgm:prSet/>
      <dgm:spPr/>
      <dgm:t>
        <a:bodyPr/>
        <a:lstStyle/>
        <a:p>
          <a:endParaRPr lang="en-GB"/>
        </a:p>
      </dgm:t>
    </dgm:pt>
    <dgm:pt modelId="{C3208E52-BD22-42E5-9A36-1AF528250839}" type="sibTrans" cxnId="{3A6FC969-7F3D-4A31-A6D3-2E3C54D2D3EC}">
      <dgm:prSet/>
      <dgm:spPr/>
      <dgm:t>
        <a:bodyPr/>
        <a:lstStyle/>
        <a:p>
          <a:endParaRPr lang="en-GB"/>
        </a:p>
      </dgm:t>
    </dgm:pt>
    <dgm:pt modelId="{FB762A41-1112-444A-9B88-177966730F9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dirty="0">
              <a:latin typeface="Open Sans"/>
            </a:rPr>
            <a:t>Empower employees with learning paths</a:t>
          </a:r>
        </a:p>
      </dgm:t>
    </dgm:pt>
    <dgm:pt modelId="{D201A3CC-4EB3-4554-A70E-352DC71960ED}" type="parTrans" cxnId="{41A8FBF9-8326-49FD-894A-DC17E4C97128}">
      <dgm:prSet/>
      <dgm:spPr/>
      <dgm:t>
        <a:bodyPr/>
        <a:lstStyle/>
        <a:p>
          <a:endParaRPr lang="en-GB"/>
        </a:p>
      </dgm:t>
    </dgm:pt>
    <dgm:pt modelId="{C6111D7F-B5DD-453E-A6C7-443E21FF9DE7}" type="sibTrans" cxnId="{41A8FBF9-8326-49FD-894A-DC17E4C97128}">
      <dgm:prSet/>
      <dgm:spPr/>
      <dgm:t>
        <a:bodyPr/>
        <a:lstStyle/>
        <a:p>
          <a:endParaRPr lang="en-GB"/>
        </a:p>
      </dgm:t>
    </dgm:pt>
    <dgm:pt modelId="{AF74F906-09F1-4B0C-A1B7-4635A0B3AD2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dirty="0">
              <a:latin typeface="Open Sans"/>
            </a:rPr>
            <a:t>Better visibility for management</a:t>
          </a:r>
        </a:p>
      </dgm:t>
    </dgm:pt>
    <dgm:pt modelId="{EE8F9966-407B-4250-8135-C991556C1607}" type="parTrans" cxnId="{ACE906E7-727A-4675-AD83-7B14654CBEF9}">
      <dgm:prSet/>
      <dgm:spPr/>
      <dgm:t>
        <a:bodyPr/>
        <a:lstStyle/>
        <a:p>
          <a:endParaRPr lang="en-GB"/>
        </a:p>
      </dgm:t>
    </dgm:pt>
    <dgm:pt modelId="{FB28A9A0-770C-4C1F-AC50-A75C9C1756BC}" type="sibTrans" cxnId="{ACE906E7-727A-4675-AD83-7B14654CBEF9}">
      <dgm:prSet/>
      <dgm:spPr/>
      <dgm:t>
        <a:bodyPr/>
        <a:lstStyle/>
        <a:p>
          <a:endParaRPr lang="en-GB"/>
        </a:p>
      </dgm:t>
    </dgm:pt>
    <dgm:pt modelId="{AD449D9C-3B19-4AA8-A202-EA259AFEAEA1}" type="pres">
      <dgm:prSet presAssocID="{38021EE5-640D-43D2-B0A5-8696A96E3388}" presName="Name0" presStyleCnt="0">
        <dgm:presLayoutVars>
          <dgm:dir/>
          <dgm:animLvl val="lvl"/>
          <dgm:resizeHandles val="exact"/>
        </dgm:presLayoutVars>
      </dgm:prSet>
      <dgm:spPr/>
    </dgm:pt>
    <dgm:pt modelId="{F44B1AAD-35D2-46EB-89A3-DDBE3C0B3A6E}" type="pres">
      <dgm:prSet presAssocID="{6D20BD3A-8EE0-4F14-A79B-D80DAA03884E}" presName="composite" presStyleCnt="0"/>
      <dgm:spPr/>
    </dgm:pt>
    <dgm:pt modelId="{A92267EE-60F0-4BD5-AA5E-366C59A3C950}" type="pres">
      <dgm:prSet presAssocID="{6D20BD3A-8EE0-4F14-A79B-D80DAA03884E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D7E71F93-1B87-4924-9500-34020701EC3C}" type="pres">
      <dgm:prSet presAssocID="{6D20BD3A-8EE0-4F14-A79B-D80DAA03884E}" presName="desTx" presStyleLbl="alignAccFollowNode1" presStyleIdx="0" presStyleCnt="4">
        <dgm:presLayoutVars>
          <dgm:bulletEnabled val="1"/>
        </dgm:presLayoutVars>
      </dgm:prSet>
      <dgm:spPr/>
    </dgm:pt>
    <dgm:pt modelId="{E17508AE-F26F-4A97-BF99-6E5300A6F371}" type="pres">
      <dgm:prSet presAssocID="{74CAE0D9-14D7-4578-92CB-1DE5C7C172D7}" presName="space" presStyleCnt="0"/>
      <dgm:spPr/>
    </dgm:pt>
    <dgm:pt modelId="{8306C1AC-FA20-4504-9CA4-B796383696AE}" type="pres">
      <dgm:prSet presAssocID="{D65F2F78-24E9-474D-BDE0-6CD2D05EE490}" presName="composite" presStyleCnt="0"/>
      <dgm:spPr/>
    </dgm:pt>
    <dgm:pt modelId="{1FCFD04D-8B94-49D2-8985-A684E5CFFCA8}" type="pres">
      <dgm:prSet presAssocID="{D65F2F78-24E9-474D-BDE0-6CD2D05EE490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F6A5AB6A-23D5-47BD-85C0-89FA03806D64}" type="pres">
      <dgm:prSet presAssocID="{D65F2F78-24E9-474D-BDE0-6CD2D05EE490}" presName="desTx" presStyleLbl="alignAccFollowNode1" presStyleIdx="1" presStyleCnt="4">
        <dgm:presLayoutVars>
          <dgm:bulletEnabled val="1"/>
        </dgm:presLayoutVars>
      </dgm:prSet>
      <dgm:spPr/>
    </dgm:pt>
    <dgm:pt modelId="{468A0ACD-F8AA-426D-BD5C-2EF57881CF66}" type="pres">
      <dgm:prSet presAssocID="{487A5CC8-08B8-4AD2-9B7C-C4C4E973D16B}" presName="space" presStyleCnt="0"/>
      <dgm:spPr/>
    </dgm:pt>
    <dgm:pt modelId="{4A9D7FB6-BBDD-49F0-8972-5A37127B9437}" type="pres">
      <dgm:prSet presAssocID="{40A3127B-D9FF-496A-9353-7B56262BD21D}" presName="composite" presStyleCnt="0"/>
      <dgm:spPr/>
    </dgm:pt>
    <dgm:pt modelId="{70A928B3-C65C-4E48-9A7B-1BAEEE8107AA}" type="pres">
      <dgm:prSet presAssocID="{40A3127B-D9FF-496A-9353-7B56262BD21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B6501837-E5E7-4A58-A89A-296CAE931EC3}" type="pres">
      <dgm:prSet presAssocID="{40A3127B-D9FF-496A-9353-7B56262BD21D}" presName="desTx" presStyleLbl="alignAccFollowNode1" presStyleIdx="2" presStyleCnt="4" custLinFactNeighborX="166" custLinFactNeighborY="1758">
        <dgm:presLayoutVars>
          <dgm:bulletEnabled val="1"/>
        </dgm:presLayoutVars>
      </dgm:prSet>
      <dgm:spPr/>
    </dgm:pt>
    <dgm:pt modelId="{36A5EEC7-CDCB-4A2A-B756-36E7890C16E8}" type="pres">
      <dgm:prSet presAssocID="{B360F2EA-ED04-4718-B715-9DF872A9BB94}" presName="space" presStyleCnt="0"/>
      <dgm:spPr/>
    </dgm:pt>
    <dgm:pt modelId="{8CC4245F-9D59-48E4-ABFB-F2AF1F73DBD1}" type="pres">
      <dgm:prSet presAssocID="{53E93103-2EE3-406B-86BA-A86FEE9E44C0}" presName="composite" presStyleCnt="0"/>
      <dgm:spPr/>
    </dgm:pt>
    <dgm:pt modelId="{94362A03-F839-4A8E-AA0B-C02D05AB7F0D}" type="pres">
      <dgm:prSet presAssocID="{53E93103-2EE3-406B-86BA-A86FEE9E44C0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E6043E3C-C0A3-42A0-A6B0-F7A85FDC6CEE}" type="pres">
      <dgm:prSet presAssocID="{53E93103-2EE3-406B-86BA-A86FEE9E44C0}" presName="desTx" presStyleLbl="alignAccFollowNode1" presStyleIdx="3" presStyleCnt="4" custLinFactNeighborX="166" custLinFactNeighborY="1758">
        <dgm:presLayoutVars>
          <dgm:bulletEnabled val="1"/>
        </dgm:presLayoutVars>
      </dgm:prSet>
      <dgm:spPr/>
    </dgm:pt>
  </dgm:ptLst>
  <dgm:cxnLst>
    <dgm:cxn modelId="{ACB5390B-FFC8-4F39-AF3D-096D72AA21A6}" type="presOf" srcId="{38021EE5-640D-43D2-B0A5-8696A96E3388}" destId="{AD449D9C-3B19-4AA8-A202-EA259AFEAEA1}" srcOrd="0" destOrd="0" presId="urn:microsoft.com/office/officeart/2005/8/layout/hList1"/>
    <dgm:cxn modelId="{A56B8C19-7F7D-4950-8B9B-C1E09DD3EB99}" srcId="{6D20BD3A-8EE0-4F14-A79B-D80DAA03884E}" destId="{F16CF36A-E5AB-4608-B14D-357F09401D44}" srcOrd="1" destOrd="0" parTransId="{7CE7553A-DC76-42D9-9A89-D4B2BD70428F}" sibTransId="{376A9873-BED7-4B62-9437-611D3B703952}"/>
    <dgm:cxn modelId="{3EAB4B1C-48E3-414F-9DB8-BA07AEC7293F}" type="presOf" srcId="{E4507C0F-01B0-446B-817A-3E001B927ED2}" destId="{F6A5AB6A-23D5-47BD-85C0-89FA03806D64}" srcOrd="0" destOrd="2" presId="urn:microsoft.com/office/officeart/2005/8/layout/hList1"/>
    <dgm:cxn modelId="{88DDF81F-BB5F-41DC-8B1B-1A58A26E1939}" srcId="{40A3127B-D9FF-496A-9353-7B56262BD21D}" destId="{2524D043-D9A7-431A-BE96-9FAD1F1F0BDD}" srcOrd="0" destOrd="0" parTransId="{4E879585-8938-4D24-A28E-0A74A0C494E5}" sibTransId="{3BAD1876-753A-4C6B-AB18-CDABEB091289}"/>
    <dgm:cxn modelId="{DB979121-F207-4269-A464-324C899A4FA5}" type="presOf" srcId="{5DC75F8E-88E4-4708-B12D-75EA6F7306B8}" destId="{D7E71F93-1B87-4924-9500-34020701EC3C}" srcOrd="0" destOrd="0" presId="urn:microsoft.com/office/officeart/2005/8/layout/hList1"/>
    <dgm:cxn modelId="{DADDDC39-8C8F-4BDF-875C-72981C0A9FDC}" srcId="{38021EE5-640D-43D2-B0A5-8696A96E3388}" destId="{D65F2F78-24E9-474D-BDE0-6CD2D05EE490}" srcOrd="1" destOrd="0" parTransId="{C363BC41-43BD-44E8-BF89-C24369943A47}" sibTransId="{487A5CC8-08B8-4AD2-9B7C-C4C4E973D16B}"/>
    <dgm:cxn modelId="{6A115B3A-E558-4C29-A969-5DFA7C6EB218}" type="presOf" srcId="{40A3127B-D9FF-496A-9353-7B56262BD21D}" destId="{70A928B3-C65C-4E48-9A7B-1BAEEE8107AA}" srcOrd="0" destOrd="0" presId="urn:microsoft.com/office/officeart/2005/8/layout/hList1"/>
    <dgm:cxn modelId="{043BD645-494D-4907-98F3-C49095145CCE}" type="presOf" srcId="{53E93103-2EE3-406B-86BA-A86FEE9E44C0}" destId="{94362A03-F839-4A8E-AA0B-C02D05AB7F0D}" srcOrd="0" destOrd="0" presId="urn:microsoft.com/office/officeart/2005/8/layout/hList1"/>
    <dgm:cxn modelId="{91531447-AA92-432C-BC10-630CB28ECFD9}" type="presOf" srcId="{F16CF36A-E5AB-4608-B14D-357F09401D44}" destId="{D7E71F93-1B87-4924-9500-34020701EC3C}" srcOrd="0" destOrd="1" presId="urn:microsoft.com/office/officeart/2005/8/layout/hList1"/>
    <dgm:cxn modelId="{3A6FC969-7F3D-4A31-A6D3-2E3C54D2D3EC}" srcId="{53E93103-2EE3-406B-86BA-A86FEE9E44C0}" destId="{D9CD4E6D-8B3B-4166-BFF0-35372A32C257}" srcOrd="1" destOrd="0" parTransId="{F941A369-C524-4B11-AE87-BEB5707F29EF}" sibTransId="{C3208E52-BD22-42E5-9A36-1AF528250839}"/>
    <dgm:cxn modelId="{E3C9FA69-497F-46E7-BC34-FE9E65DBF06D}" type="presOf" srcId="{E0A6616E-3963-4673-BC48-D919C6D398C1}" destId="{B6501837-E5E7-4A58-A89A-296CAE931EC3}" srcOrd="0" destOrd="2" presId="urn:microsoft.com/office/officeart/2005/8/layout/hList1"/>
    <dgm:cxn modelId="{1892484A-A1C0-40D8-825A-D56448404F50}" srcId="{D65F2F78-24E9-474D-BDE0-6CD2D05EE490}" destId="{4D0EDA29-3344-4123-939F-88987A1EA56E}" srcOrd="1" destOrd="0" parTransId="{33FBEFE1-185A-45E6-9F5C-2AC86A361E13}" sibTransId="{0DB9CC5F-85C3-4B9D-9868-B003AB6838D5}"/>
    <dgm:cxn modelId="{05792B4B-56CE-4F50-BB3D-23CD2CAD9EBE}" srcId="{53E93103-2EE3-406B-86BA-A86FEE9E44C0}" destId="{F25659D4-250D-45BC-A46B-43852DEDB95E}" srcOrd="0" destOrd="0" parTransId="{EE3F6301-549C-4B4E-9275-75E7AF526D41}" sibTransId="{3F6E792C-335E-4254-BA22-2157AF5B755C}"/>
    <dgm:cxn modelId="{AEA9404B-E8DD-4D0A-B780-53EAB62A74E3}" type="presOf" srcId="{4D0EDA29-3344-4123-939F-88987A1EA56E}" destId="{F6A5AB6A-23D5-47BD-85C0-89FA03806D64}" srcOrd="0" destOrd="1" presId="urn:microsoft.com/office/officeart/2005/8/layout/hList1"/>
    <dgm:cxn modelId="{D03FFA6E-C668-4B18-B8F6-108609BDBE3A}" type="presOf" srcId="{AF74F906-09F1-4B0C-A1B7-4635A0B3AD26}" destId="{B6501837-E5E7-4A58-A89A-296CAE931EC3}" srcOrd="0" destOrd="1" presId="urn:microsoft.com/office/officeart/2005/8/layout/hList1"/>
    <dgm:cxn modelId="{3F522770-67BE-495A-8044-098F92D94503}" type="presOf" srcId="{FB762A41-1112-444A-9B88-177966730F91}" destId="{E6043E3C-C0A3-42A0-A6B0-F7A85FDC6CEE}" srcOrd="0" destOrd="2" presId="urn:microsoft.com/office/officeart/2005/8/layout/hList1"/>
    <dgm:cxn modelId="{6D6FEA73-6805-464F-812D-370794227D4A}" type="presOf" srcId="{D65F2F78-24E9-474D-BDE0-6CD2D05EE490}" destId="{1FCFD04D-8B94-49D2-8985-A684E5CFFCA8}" srcOrd="0" destOrd="0" presId="urn:microsoft.com/office/officeart/2005/8/layout/hList1"/>
    <dgm:cxn modelId="{51224C78-6145-4D8F-BCC2-1CAD66499F21}" srcId="{38021EE5-640D-43D2-B0A5-8696A96E3388}" destId="{40A3127B-D9FF-496A-9353-7B56262BD21D}" srcOrd="2" destOrd="0" parTransId="{1D7EA920-5C40-427B-8014-4F1801A9A18F}" sibTransId="{B360F2EA-ED04-4718-B715-9DF872A9BB94}"/>
    <dgm:cxn modelId="{77F99A78-9628-42E0-9F25-968C1DF1E422}" type="presOf" srcId="{2524D043-D9A7-431A-BE96-9FAD1F1F0BDD}" destId="{B6501837-E5E7-4A58-A89A-296CAE931EC3}" srcOrd="0" destOrd="0" presId="urn:microsoft.com/office/officeart/2005/8/layout/hList1"/>
    <dgm:cxn modelId="{D3784686-3FA5-4DB5-97EF-1D5DEE496721}" srcId="{6D20BD3A-8EE0-4F14-A79B-D80DAA03884E}" destId="{5DC75F8E-88E4-4708-B12D-75EA6F7306B8}" srcOrd="0" destOrd="0" parTransId="{4F6F6016-26AC-45AE-91A9-85F136FBF1A1}" sibTransId="{F1CA03D0-2BA9-4F26-AB1F-8C551CDD7B5C}"/>
    <dgm:cxn modelId="{EC932E8A-7D9D-4D70-A1BC-59E0E90B3C3C}" type="presOf" srcId="{D9CD4E6D-8B3B-4166-BFF0-35372A32C257}" destId="{E6043E3C-C0A3-42A0-A6B0-F7A85FDC6CEE}" srcOrd="0" destOrd="1" presId="urn:microsoft.com/office/officeart/2005/8/layout/hList1"/>
    <dgm:cxn modelId="{7ED4A18F-BE44-48BA-A414-FAE1859BCF36}" srcId="{38021EE5-640D-43D2-B0A5-8696A96E3388}" destId="{53E93103-2EE3-406B-86BA-A86FEE9E44C0}" srcOrd="3" destOrd="0" parTransId="{35E981FC-C099-42CB-BC94-D1A3C883535E}" sibTransId="{155AC430-A62D-42E8-A274-386AD3DA5F9A}"/>
    <dgm:cxn modelId="{122E4691-1651-4955-B13A-BF556316CBDF}" srcId="{D65F2F78-24E9-474D-BDE0-6CD2D05EE490}" destId="{0C33F4BE-4417-4874-8FB7-EF905F2FF19C}" srcOrd="0" destOrd="0" parTransId="{E1377A14-423C-4258-BC78-48F8169F09B4}" sibTransId="{0ECF24D2-09B7-469D-B83A-C16E6B03F528}"/>
    <dgm:cxn modelId="{96678B9B-690F-4C87-8B0D-E493557ADC3F}" type="presOf" srcId="{F25659D4-250D-45BC-A46B-43852DEDB95E}" destId="{E6043E3C-C0A3-42A0-A6B0-F7A85FDC6CEE}" srcOrd="0" destOrd="0" presId="urn:microsoft.com/office/officeart/2005/8/layout/hList1"/>
    <dgm:cxn modelId="{B46A85C7-162B-4819-ABA9-1CE761D734C8}" type="presOf" srcId="{6D20BD3A-8EE0-4F14-A79B-D80DAA03884E}" destId="{A92267EE-60F0-4BD5-AA5E-366C59A3C950}" srcOrd="0" destOrd="0" presId="urn:microsoft.com/office/officeart/2005/8/layout/hList1"/>
    <dgm:cxn modelId="{59D190CF-EE28-4ABA-9679-3CBCEECF3EF6}" srcId="{D65F2F78-24E9-474D-BDE0-6CD2D05EE490}" destId="{E4507C0F-01B0-446B-817A-3E001B927ED2}" srcOrd="2" destOrd="0" parTransId="{53300888-13FC-444A-A47F-D35984386653}" sibTransId="{F0155377-DC6A-4D1D-941B-7113D2AABE57}"/>
    <dgm:cxn modelId="{ACE906E7-727A-4675-AD83-7B14654CBEF9}" srcId="{40A3127B-D9FF-496A-9353-7B56262BD21D}" destId="{AF74F906-09F1-4B0C-A1B7-4635A0B3AD26}" srcOrd="1" destOrd="0" parTransId="{EE8F9966-407B-4250-8135-C991556C1607}" sibTransId="{FB28A9A0-770C-4C1F-AC50-A75C9C1756BC}"/>
    <dgm:cxn modelId="{1BA1B6F8-9407-4E3D-9E46-4F6F59562E2A}" srcId="{38021EE5-640D-43D2-B0A5-8696A96E3388}" destId="{6D20BD3A-8EE0-4F14-A79B-D80DAA03884E}" srcOrd="0" destOrd="0" parTransId="{55C88124-8C47-4F2E-8FC9-D9847ED00963}" sibTransId="{74CAE0D9-14D7-4578-92CB-1DE5C7C172D7}"/>
    <dgm:cxn modelId="{41A8FBF9-8326-49FD-894A-DC17E4C97128}" srcId="{53E93103-2EE3-406B-86BA-A86FEE9E44C0}" destId="{FB762A41-1112-444A-9B88-177966730F91}" srcOrd="2" destOrd="0" parTransId="{D201A3CC-4EB3-4554-A70E-352DC71960ED}" sibTransId="{C6111D7F-B5DD-453E-A6C7-443E21FF9DE7}"/>
    <dgm:cxn modelId="{FACA29FC-5214-413C-96C0-DF2D6998F924}" srcId="{40A3127B-D9FF-496A-9353-7B56262BD21D}" destId="{E0A6616E-3963-4673-BC48-D919C6D398C1}" srcOrd="2" destOrd="0" parTransId="{EA76144F-8559-4CA4-AD86-2EA3D4E61875}" sibTransId="{B68711DF-6F14-4556-BB50-2EE7C2AE2BD8}"/>
    <dgm:cxn modelId="{79C426FF-F262-4C89-9773-2971752BE5FF}" type="presOf" srcId="{0C33F4BE-4417-4874-8FB7-EF905F2FF19C}" destId="{F6A5AB6A-23D5-47BD-85C0-89FA03806D64}" srcOrd="0" destOrd="0" presId="urn:microsoft.com/office/officeart/2005/8/layout/hList1"/>
    <dgm:cxn modelId="{5FC4EE3C-DF55-45E4-9184-1F26F8C89863}" type="presParOf" srcId="{AD449D9C-3B19-4AA8-A202-EA259AFEAEA1}" destId="{F44B1AAD-35D2-46EB-89A3-DDBE3C0B3A6E}" srcOrd="0" destOrd="0" presId="urn:microsoft.com/office/officeart/2005/8/layout/hList1"/>
    <dgm:cxn modelId="{4EE6A2FD-2812-41E2-AF99-948F520DFA45}" type="presParOf" srcId="{F44B1AAD-35D2-46EB-89A3-DDBE3C0B3A6E}" destId="{A92267EE-60F0-4BD5-AA5E-366C59A3C950}" srcOrd="0" destOrd="0" presId="urn:microsoft.com/office/officeart/2005/8/layout/hList1"/>
    <dgm:cxn modelId="{042D2503-EBA6-4295-B69F-F7BBEBC855EA}" type="presParOf" srcId="{F44B1AAD-35D2-46EB-89A3-DDBE3C0B3A6E}" destId="{D7E71F93-1B87-4924-9500-34020701EC3C}" srcOrd="1" destOrd="0" presId="urn:microsoft.com/office/officeart/2005/8/layout/hList1"/>
    <dgm:cxn modelId="{2FB5951F-255D-4CCE-9F33-B80000082297}" type="presParOf" srcId="{AD449D9C-3B19-4AA8-A202-EA259AFEAEA1}" destId="{E17508AE-F26F-4A97-BF99-6E5300A6F371}" srcOrd="1" destOrd="0" presId="urn:microsoft.com/office/officeart/2005/8/layout/hList1"/>
    <dgm:cxn modelId="{361E00EA-FE6C-480C-AFD0-8C1823F35543}" type="presParOf" srcId="{AD449D9C-3B19-4AA8-A202-EA259AFEAEA1}" destId="{8306C1AC-FA20-4504-9CA4-B796383696AE}" srcOrd="2" destOrd="0" presId="urn:microsoft.com/office/officeart/2005/8/layout/hList1"/>
    <dgm:cxn modelId="{2138A339-B622-485C-BB3B-A3A9B393C891}" type="presParOf" srcId="{8306C1AC-FA20-4504-9CA4-B796383696AE}" destId="{1FCFD04D-8B94-49D2-8985-A684E5CFFCA8}" srcOrd="0" destOrd="0" presId="urn:microsoft.com/office/officeart/2005/8/layout/hList1"/>
    <dgm:cxn modelId="{A62C5135-DC68-4EDD-8564-5E72761E4820}" type="presParOf" srcId="{8306C1AC-FA20-4504-9CA4-B796383696AE}" destId="{F6A5AB6A-23D5-47BD-85C0-89FA03806D64}" srcOrd="1" destOrd="0" presId="urn:microsoft.com/office/officeart/2005/8/layout/hList1"/>
    <dgm:cxn modelId="{95A0B9AB-82B0-49AC-B93A-441517814542}" type="presParOf" srcId="{AD449D9C-3B19-4AA8-A202-EA259AFEAEA1}" destId="{468A0ACD-F8AA-426D-BD5C-2EF57881CF66}" srcOrd="3" destOrd="0" presId="urn:microsoft.com/office/officeart/2005/8/layout/hList1"/>
    <dgm:cxn modelId="{BD316FF4-1D01-4B29-AD2B-28C9D0361C8B}" type="presParOf" srcId="{AD449D9C-3B19-4AA8-A202-EA259AFEAEA1}" destId="{4A9D7FB6-BBDD-49F0-8972-5A37127B9437}" srcOrd="4" destOrd="0" presId="urn:microsoft.com/office/officeart/2005/8/layout/hList1"/>
    <dgm:cxn modelId="{D658521E-2BE6-488B-92FD-5A03795A01A5}" type="presParOf" srcId="{4A9D7FB6-BBDD-49F0-8972-5A37127B9437}" destId="{70A928B3-C65C-4E48-9A7B-1BAEEE8107AA}" srcOrd="0" destOrd="0" presId="urn:microsoft.com/office/officeart/2005/8/layout/hList1"/>
    <dgm:cxn modelId="{EF0CE09B-34F8-4447-B227-7A16E32BCE9D}" type="presParOf" srcId="{4A9D7FB6-BBDD-49F0-8972-5A37127B9437}" destId="{B6501837-E5E7-4A58-A89A-296CAE931EC3}" srcOrd="1" destOrd="0" presId="urn:microsoft.com/office/officeart/2005/8/layout/hList1"/>
    <dgm:cxn modelId="{96984B3C-A395-4B2D-A2B4-370CB19F3197}" type="presParOf" srcId="{AD449D9C-3B19-4AA8-A202-EA259AFEAEA1}" destId="{36A5EEC7-CDCB-4A2A-B756-36E7890C16E8}" srcOrd="5" destOrd="0" presId="urn:microsoft.com/office/officeart/2005/8/layout/hList1"/>
    <dgm:cxn modelId="{220DF4CA-8FB9-47D9-9C4A-9405A4895EA6}" type="presParOf" srcId="{AD449D9C-3B19-4AA8-A202-EA259AFEAEA1}" destId="{8CC4245F-9D59-48E4-ABFB-F2AF1F73DBD1}" srcOrd="6" destOrd="0" presId="urn:microsoft.com/office/officeart/2005/8/layout/hList1"/>
    <dgm:cxn modelId="{5D3FF053-B67B-4453-8055-65C4DD51E067}" type="presParOf" srcId="{8CC4245F-9D59-48E4-ABFB-F2AF1F73DBD1}" destId="{94362A03-F839-4A8E-AA0B-C02D05AB7F0D}" srcOrd="0" destOrd="0" presId="urn:microsoft.com/office/officeart/2005/8/layout/hList1"/>
    <dgm:cxn modelId="{691B6422-097C-4AB5-8764-8E200B55243E}" type="presParOf" srcId="{8CC4245F-9D59-48E4-ABFB-F2AF1F73DBD1}" destId="{E6043E3C-C0A3-42A0-A6B0-F7A85FDC6CE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267EE-60F0-4BD5-AA5E-366C59A3C950}">
      <dsp:nvSpPr>
        <dsp:cNvPr id="0" name=""/>
        <dsp:cNvSpPr/>
      </dsp:nvSpPr>
      <dsp:spPr>
        <a:xfrm>
          <a:off x="3921" y="1751927"/>
          <a:ext cx="2358165" cy="921600"/>
        </a:xfrm>
        <a:prstGeom prst="rect">
          <a:avLst/>
        </a:prstGeom>
        <a:solidFill>
          <a:srgbClr val="222B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Attract</a:t>
          </a:r>
        </a:p>
      </dsp:txBody>
      <dsp:txXfrm>
        <a:off x="3921" y="1751927"/>
        <a:ext cx="2358165" cy="921600"/>
      </dsp:txXfrm>
    </dsp:sp>
    <dsp:sp modelId="{D7E71F93-1B87-4924-9500-34020701EC3C}">
      <dsp:nvSpPr>
        <dsp:cNvPr id="0" name=""/>
        <dsp:cNvSpPr/>
      </dsp:nvSpPr>
      <dsp:spPr>
        <a:xfrm>
          <a:off x="3921" y="2673527"/>
          <a:ext cx="2358165" cy="17128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Open Sans"/>
            </a:rPr>
            <a:t>Transform talent acquisition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Open Sans"/>
            </a:rPr>
            <a:t>Full LinkedIn Integration for improved candidate management</a:t>
          </a:r>
        </a:p>
      </dsp:txBody>
      <dsp:txXfrm>
        <a:off x="3921" y="2673527"/>
        <a:ext cx="2358165" cy="1712880"/>
      </dsp:txXfrm>
    </dsp:sp>
    <dsp:sp modelId="{1FCFD04D-8B94-49D2-8985-A684E5CFFCA8}">
      <dsp:nvSpPr>
        <dsp:cNvPr id="0" name=""/>
        <dsp:cNvSpPr/>
      </dsp:nvSpPr>
      <dsp:spPr>
        <a:xfrm>
          <a:off x="2692230" y="1751927"/>
          <a:ext cx="2358165" cy="921600"/>
        </a:xfrm>
        <a:prstGeom prst="rect">
          <a:avLst/>
        </a:prstGeom>
        <a:solidFill>
          <a:srgbClr val="222B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Onboard</a:t>
          </a:r>
        </a:p>
      </dsp:txBody>
      <dsp:txXfrm>
        <a:off x="2692230" y="1751927"/>
        <a:ext cx="2358165" cy="921600"/>
      </dsp:txXfrm>
    </dsp:sp>
    <dsp:sp modelId="{F6A5AB6A-23D5-47BD-85C0-89FA03806D64}">
      <dsp:nvSpPr>
        <dsp:cNvPr id="0" name=""/>
        <dsp:cNvSpPr/>
      </dsp:nvSpPr>
      <dsp:spPr>
        <a:xfrm>
          <a:off x="2692230" y="2673527"/>
          <a:ext cx="2358165" cy="17128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Open Sans"/>
            </a:rPr>
            <a:t>Improved engagement and communication for new joiners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Open Sans"/>
            </a:rPr>
            <a:t>Accelerate time to impact for new joiners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Open Sans"/>
            </a:rPr>
            <a:t>Reduce attrition</a:t>
          </a:r>
        </a:p>
      </dsp:txBody>
      <dsp:txXfrm>
        <a:off x="2692230" y="2673527"/>
        <a:ext cx="2358165" cy="1712880"/>
      </dsp:txXfrm>
    </dsp:sp>
    <dsp:sp modelId="{70A928B3-C65C-4E48-9A7B-1BAEEE8107AA}">
      <dsp:nvSpPr>
        <dsp:cNvPr id="0" name=""/>
        <dsp:cNvSpPr/>
      </dsp:nvSpPr>
      <dsp:spPr>
        <a:xfrm>
          <a:off x="5380538" y="1751927"/>
          <a:ext cx="2358165" cy="921600"/>
        </a:xfrm>
        <a:prstGeom prst="rect">
          <a:avLst/>
        </a:prstGeom>
        <a:solidFill>
          <a:srgbClr val="222B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Core HR</a:t>
          </a:r>
        </a:p>
      </dsp:txBody>
      <dsp:txXfrm>
        <a:off x="5380538" y="1751927"/>
        <a:ext cx="2358165" cy="921600"/>
      </dsp:txXfrm>
    </dsp:sp>
    <dsp:sp modelId="{B6501837-E5E7-4A58-A89A-296CAE931EC3}">
      <dsp:nvSpPr>
        <dsp:cNvPr id="0" name=""/>
        <dsp:cNvSpPr/>
      </dsp:nvSpPr>
      <dsp:spPr>
        <a:xfrm>
          <a:off x="5384453" y="2703639"/>
          <a:ext cx="2358165" cy="17128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Open Sans"/>
            </a:rPr>
            <a:t>Improved Career paths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Open Sans"/>
            </a:rPr>
            <a:t>Better visibility for management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Open Sans"/>
            </a:rPr>
            <a:t>Improve efficiencies of your HR team</a:t>
          </a:r>
        </a:p>
      </dsp:txBody>
      <dsp:txXfrm>
        <a:off x="5384453" y="2703639"/>
        <a:ext cx="2358165" cy="1712880"/>
      </dsp:txXfrm>
    </dsp:sp>
    <dsp:sp modelId="{94362A03-F839-4A8E-AA0B-C02D05AB7F0D}">
      <dsp:nvSpPr>
        <dsp:cNvPr id="0" name=""/>
        <dsp:cNvSpPr/>
      </dsp:nvSpPr>
      <dsp:spPr>
        <a:xfrm>
          <a:off x="8068846" y="1751927"/>
          <a:ext cx="2358165" cy="921600"/>
        </a:xfrm>
        <a:prstGeom prst="rect">
          <a:avLst/>
        </a:prstGeom>
        <a:solidFill>
          <a:srgbClr val="222B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Self Service</a:t>
          </a:r>
        </a:p>
      </dsp:txBody>
      <dsp:txXfrm>
        <a:off x="8068846" y="1751927"/>
        <a:ext cx="2358165" cy="921600"/>
      </dsp:txXfrm>
    </dsp:sp>
    <dsp:sp modelId="{E6043E3C-C0A3-42A0-A6B0-F7A85FDC6CEE}">
      <dsp:nvSpPr>
        <dsp:cNvPr id="0" name=""/>
        <dsp:cNvSpPr/>
      </dsp:nvSpPr>
      <dsp:spPr>
        <a:xfrm>
          <a:off x="8072761" y="2703639"/>
          <a:ext cx="2358165" cy="17128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Open Sans"/>
            </a:rPr>
            <a:t>Intuitive portal for employees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Open Sans"/>
            </a:rPr>
            <a:t>Reduce workload of your HR team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Open Sans"/>
            </a:rPr>
            <a:t>Empower employees with learning paths</a:t>
          </a:r>
        </a:p>
      </dsp:txBody>
      <dsp:txXfrm>
        <a:off x="8072761" y="2703639"/>
        <a:ext cx="2358165" cy="1712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99C66-339C-4344-BBEA-C39BAB87C03D}" type="datetimeFigureOut">
              <a:rPr lang="en-GB" smtClean="0"/>
              <a:t>21/01/2019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C170A-9A8B-42A8-8631-FC3EF6F1D7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454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C170A-9A8B-42A8-8631-FC3EF6F1D79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817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64848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730366"/>
      </p:ext>
    </p:extLst>
  </p:cSld>
  <p:clrMapOvr>
    <a:masterClrMapping/>
  </p:clrMapOvr>
  <p:transition>
    <p:fade thruBlk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2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2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chemeClr val="accent2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2_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3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3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3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chemeClr val="accent2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bg>
      <p:bgPr>
        <a:solidFill>
          <a:srgbClr val="3015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chemeClr val="accent2"/>
              </a:buClr>
              <a:buFont typeface="Wingdings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charset="2"/>
              <a:buChar char="§"/>
              <a:defRPr/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/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wo Content">
    <p:bg>
      <p:bgPr>
        <a:solidFill>
          <a:srgbClr val="3015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chemeClr val="accent2"/>
              </a:buClr>
              <a:buFont typeface="Wingdings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charset="2"/>
              <a:buChar char="§"/>
              <a:defRPr/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/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chemeClr val="accent2"/>
              </a:buClr>
              <a:buFont typeface="Wingdings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charset="2"/>
              <a:buChar char="§"/>
              <a:defRPr/>
            </a:lvl2pPr>
            <a:lvl3pPr marL="1143000" indent="-228600">
              <a:buClr>
                <a:schemeClr val="accent2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accent2"/>
              </a:buClr>
              <a:buFont typeface="Wingdings" charset="2"/>
              <a:buChar char="§"/>
              <a:defRPr/>
            </a:lvl4pPr>
            <a:lvl5pPr marL="2057400" indent="-228600">
              <a:buClr>
                <a:schemeClr val="accent2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Comparison">
    <p:bg>
      <p:bgPr>
        <a:solidFill>
          <a:srgbClr val="3015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49C9-CA89-7749-937D-7666FFABB5A8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bg>
      <p:bgPr>
        <a:solidFill>
          <a:srgbClr val="3015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bg>
      <p:bgPr>
        <a:solidFill>
          <a:srgbClr val="3015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4_Content with Caption">
    <p:bg>
      <p:bgPr>
        <a:solidFill>
          <a:srgbClr val="3015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chemeClr val="accent2"/>
              </a:buClr>
              <a:defRPr sz="3200"/>
            </a:lvl1pPr>
            <a:lvl2pPr>
              <a:buClr>
                <a:schemeClr val="accent2"/>
              </a:buClr>
              <a:defRPr sz="2800"/>
            </a:lvl2pPr>
            <a:lvl3pPr>
              <a:buClr>
                <a:schemeClr val="accent2"/>
              </a:buClr>
              <a:defRPr sz="24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4_Picture with Caption">
    <p:bg>
      <p:bgPr>
        <a:solidFill>
          <a:srgbClr val="3015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7062" cy="6857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7062" cy="6857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5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chemeClr val="accent4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5_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chemeClr val="accent4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6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6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chemeClr val="accent4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4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4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4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6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bg>
      <p:bgPr>
        <a:solidFill>
          <a:srgbClr val="363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charset="2"/>
              <a:buChar char="§"/>
              <a:defRPr/>
            </a:lvl1pPr>
            <a:lvl2pPr marL="685800" indent="-228600">
              <a:buClr>
                <a:schemeClr val="accent4"/>
              </a:buClr>
              <a:buFont typeface="Wingdings" charset="2"/>
              <a:buChar char="§"/>
              <a:defRPr/>
            </a:lvl2pPr>
            <a:lvl3pPr marL="1143000" indent="-228600">
              <a:buClr>
                <a:schemeClr val="accent4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charset="2"/>
              <a:buChar char="§"/>
              <a:defRPr/>
            </a:lvl4pPr>
            <a:lvl5pPr marL="2057400" indent="-228600">
              <a:buClr>
                <a:schemeClr val="accent4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FFC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wo Content">
    <p:bg>
      <p:bgPr>
        <a:solidFill>
          <a:srgbClr val="363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charset="2"/>
              <a:buChar char="§"/>
              <a:defRPr/>
            </a:lvl1pPr>
            <a:lvl2pPr marL="685800" indent="-228600">
              <a:buClr>
                <a:schemeClr val="accent4"/>
              </a:buClr>
              <a:buFont typeface="Wingdings" charset="2"/>
              <a:buChar char="§"/>
              <a:defRPr/>
            </a:lvl2pPr>
            <a:lvl3pPr marL="1143000" indent="-228600">
              <a:buClr>
                <a:schemeClr val="accent4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charset="2"/>
              <a:buChar char="§"/>
              <a:defRPr/>
            </a:lvl4pPr>
            <a:lvl5pPr marL="2057400" indent="-228600">
              <a:buClr>
                <a:schemeClr val="accent4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Wingdings" charset="2"/>
              <a:buChar char="§"/>
              <a:defRPr/>
            </a:lvl1pPr>
            <a:lvl2pPr marL="685800" indent="-228600">
              <a:buClr>
                <a:schemeClr val="accent4"/>
              </a:buClr>
              <a:buFont typeface="Wingdings" charset="2"/>
              <a:buChar char="§"/>
              <a:defRPr/>
            </a:lvl2pPr>
            <a:lvl3pPr marL="1143000" indent="-228600">
              <a:buClr>
                <a:schemeClr val="accent4"/>
              </a:buClr>
              <a:buFont typeface="Wingdings" charset="2"/>
              <a:buChar char="§"/>
              <a:defRPr/>
            </a:lvl3pPr>
            <a:lvl4pPr marL="1600200" indent="-228600">
              <a:buClr>
                <a:schemeClr val="accent4"/>
              </a:buClr>
              <a:buFont typeface="Wingdings" charset="2"/>
              <a:buChar char="§"/>
              <a:defRPr/>
            </a:lvl4pPr>
            <a:lvl5pPr marL="2057400" indent="-228600">
              <a:buClr>
                <a:schemeClr val="accent4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Comparison">
    <p:bg>
      <p:bgPr>
        <a:solidFill>
          <a:srgbClr val="363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400"/>
            </a:lvl1pPr>
            <a:lvl2pPr>
              <a:buClr>
                <a:schemeClr val="accent4"/>
              </a:buClr>
              <a:defRPr sz="2000"/>
            </a:lvl2pPr>
            <a:lvl3pPr>
              <a:buClr>
                <a:schemeClr val="accent4"/>
              </a:buClr>
              <a:defRPr sz="18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400"/>
            </a:lvl1pPr>
            <a:lvl2pPr>
              <a:buClr>
                <a:schemeClr val="accent4"/>
              </a:buClr>
              <a:defRPr sz="2000"/>
            </a:lvl2pPr>
            <a:lvl3pPr>
              <a:buClr>
                <a:schemeClr val="accent4"/>
              </a:buClr>
              <a:defRPr sz="18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bg>
      <p:bgPr>
        <a:solidFill>
          <a:srgbClr val="363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bg>
      <p:bgPr>
        <a:solidFill>
          <a:srgbClr val="363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7_Content with Caption">
    <p:bg>
      <p:bgPr>
        <a:solidFill>
          <a:srgbClr val="363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chemeClr val="accent4"/>
              </a:buClr>
              <a:defRPr sz="3200"/>
            </a:lvl1pPr>
            <a:lvl2pPr>
              <a:buClr>
                <a:schemeClr val="accent4"/>
              </a:buClr>
              <a:defRPr sz="2800"/>
            </a:lvl2pPr>
            <a:lvl3pPr>
              <a:buClr>
                <a:schemeClr val="accent4"/>
              </a:buClr>
              <a:defRPr sz="2400"/>
            </a:lvl3pPr>
            <a:lvl4pPr>
              <a:buClr>
                <a:schemeClr val="accent4"/>
              </a:buClr>
              <a:defRPr sz="2000"/>
            </a:lvl4pPr>
            <a:lvl5pPr>
              <a:buClr>
                <a:schemeClr val="accent4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7_Picture with Caption">
    <p:bg>
      <p:bgPr>
        <a:solidFill>
          <a:srgbClr val="363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FFC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87060" cy="6857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87060" cy="6857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buClr>
                <a:srgbClr val="008D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08D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08D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1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1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008D0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1_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8D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2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08D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08D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2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008D0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8D0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8D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8D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and Content">
    <p:bg>
      <p:bgPr>
        <a:solidFill>
          <a:srgbClr val="08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8D0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08D0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08D0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08D0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08D0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008D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wo Content">
    <p:bg>
      <p:bgPr>
        <a:solidFill>
          <a:srgbClr val="08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8D0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08D0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08D0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08D0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08D0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8D0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08D0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08D0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08D0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08D0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3_Comparison">
    <p:bg>
      <p:bgPr>
        <a:solidFill>
          <a:srgbClr val="08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08D00"/>
              </a:buClr>
              <a:defRPr sz="2400"/>
            </a:lvl1pPr>
            <a:lvl2pPr>
              <a:buClr>
                <a:srgbClr val="008D00"/>
              </a:buClr>
              <a:defRPr sz="2000"/>
            </a:lvl2pPr>
            <a:lvl3pPr>
              <a:buClr>
                <a:srgbClr val="008D00"/>
              </a:buClr>
              <a:defRPr sz="1800"/>
            </a:lvl3pPr>
            <a:lvl4pPr>
              <a:buClr>
                <a:srgbClr val="008D00"/>
              </a:buClr>
              <a:defRPr sz="1600"/>
            </a:lvl4pPr>
            <a:lvl5pPr>
              <a:buClr>
                <a:srgbClr val="008D0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08D00"/>
              </a:buClr>
              <a:defRPr sz="2400"/>
            </a:lvl1pPr>
            <a:lvl2pPr>
              <a:buClr>
                <a:srgbClr val="008D00"/>
              </a:buClr>
              <a:defRPr sz="2000"/>
            </a:lvl2pPr>
            <a:lvl3pPr>
              <a:buClr>
                <a:srgbClr val="008D00"/>
              </a:buClr>
              <a:defRPr sz="1800"/>
            </a:lvl3pPr>
            <a:lvl4pPr>
              <a:buClr>
                <a:srgbClr val="008D00"/>
              </a:buClr>
              <a:defRPr sz="1600"/>
            </a:lvl4pPr>
            <a:lvl5pPr>
              <a:buClr>
                <a:srgbClr val="008D0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3_Title Only">
    <p:bg>
      <p:bgPr>
        <a:solidFill>
          <a:srgbClr val="08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bg>
      <p:bgPr>
        <a:solidFill>
          <a:srgbClr val="08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3_Content with Caption">
    <p:bg>
      <p:bgPr>
        <a:solidFill>
          <a:srgbClr val="08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008D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008D00"/>
              </a:buClr>
              <a:defRPr sz="3200"/>
            </a:lvl1pPr>
            <a:lvl2pPr>
              <a:buClr>
                <a:srgbClr val="008D00"/>
              </a:buClr>
              <a:defRPr sz="2800"/>
            </a:lvl2pPr>
            <a:lvl3pPr>
              <a:buClr>
                <a:srgbClr val="008D00"/>
              </a:buClr>
              <a:defRPr sz="2400"/>
            </a:lvl3pPr>
            <a:lvl4pPr>
              <a:buClr>
                <a:srgbClr val="008D00"/>
              </a:buClr>
              <a:defRPr sz="2000"/>
            </a:lvl4pPr>
            <a:lvl5pPr>
              <a:buClr>
                <a:srgbClr val="008D00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3_Picture with Caption">
    <p:bg>
      <p:bgPr>
        <a:solidFill>
          <a:srgbClr val="0834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008D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8D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D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8D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87060" cy="6857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87060" cy="6857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buClr>
                <a:srgbClr val="0B7183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4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B7183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B7183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4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4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0B7183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4_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B7183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80C8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080C8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080C8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080C8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080C8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3037833"/>
      </p:ext>
    </p:extLst>
  </p:cSld>
  <p:clrMapOvr>
    <a:masterClrMapping/>
  </p:clrMapOvr>
  <p:transition>
    <p:fade thruBlk="1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5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B7183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B7183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5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5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0B7183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B7183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B7183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B7183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5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le and Content">
    <p:bg>
      <p:bgPr>
        <a:solidFill>
          <a:srgbClr val="002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B7183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B7183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B7183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B7183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B7183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wo Content">
    <p:bg>
      <p:bgPr>
        <a:solidFill>
          <a:srgbClr val="002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B7183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B7183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B7183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B7183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B7183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B7183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B7183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B7183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B7183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B7183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6_Comparison">
    <p:bg>
      <p:bgPr>
        <a:solidFill>
          <a:srgbClr val="002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B7183"/>
              </a:buClr>
              <a:defRPr sz="2400"/>
            </a:lvl1pPr>
            <a:lvl2pPr>
              <a:buClr>
                <a:srgbClr val="0B7183"/>
              </a:buClr>
              <a:defRPr sz="2000"/>
            </a:lvl2pPr>
            <a:lvl3pPr>
              <a:buClr>
                <a:srgbClr val="0B7183"/>
              </a:buClr>
              <a:defRPr sz="1800"/>
            </a:lvl3pPr>
            <a:lvl4pPr>
              <a:buClr>
                <a:srgbClr val="0B7183"/>
              </a:buClr>
              <a:defRPr sz="1600"/>
            </a:lvl4pPr>
            <a:lvl5pPr>
              <a:buClr>
                <a:srgbClr val="0B7183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B7183"/>
              </a:buClr>
              <a:defRPr sz="2400"/>
            </a:lvl1pPr>
            <a:lvl2pPr>
              <a:buClr>
                <a:srgbClr val="0B7183"/>
              </a:buClr>
              <a:defRPr sz="2000"/>
            </a:lvl2pPr>
            <a:lvl3pPr>
              <a:buClr>
                <a:srgbClr val="0B7183"/>
              </a:buClr>
              <a:defRPr sz="1800"/>
            </a:lvl3pPr>
            <a:lvl4pPr>
              <a:buClr>
                <a:srgbClr val="0B7183"/>
              </a:buClr>
              <a:defRPr sz="1600"/>
            </a:lvl4pPr>
            <a:lvl5pPr>
              <a:buClr>
                <a:srgbClr val="0B7183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6_Title Only">
    <p:bg>
      <p:bgPr>
        <a:solidFill>
          <a:srgbClr val="002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rgbClr val="22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80C8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080C8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080C8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080C8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080C8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80C8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080C8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080C8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080C8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080C8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49C9-CA89-7749-937D-7666FFABB5A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8622369"/>
      </p:ext>
    </p:extLst>
  </p:cSld>
  <p:clrMapOvr>
    <a:masterClrMapping/>
  </p:clrMapOvr>
  <p:transition>
    <p:fade thruBlk="1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bg>
      <p:bgPr>
        <a:solidFill>
          <a:srgbClr val="002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6_Content with Caption">
    <p:bg>
      <p:bgPr>
        <a:solidFill>
          <a:srgbClr val="002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0B71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0B7183"/>
              </a:buClr>
              <a:defRPr sz="3200"/>
            </a:lvl1pPr>
            <a:lvl2pPr>
              <a:buClr>
                <a:srgbClr val="0B7183"/>
              </a:buClr>
              <a:defRPr sz="2800"/>
            </a:lvl2pPr>
            <a:lvl3pPr>
              <a:buClr>
                <a:srgbClr val="0B7183"/>
              </a:buClr>
              <a:defRPr sz="2400"/>
            </a:lvl3pPr>
            <a:lvl4pPr>
              <a:buClr>
                <a:srgbClr val="0B7183"/>
              </a:buClr>
              <a:defRPr sz="2000"/>
            </a:lvl4pPr>
            <a:lvl5pPr>
              <a:buClr>
                <a:srgbClr val="0B7183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6_Picture with Caption">
    <p:bg>
      <p:bgPr>
        <a:solidFill>
          <a:srgbClr val="0029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0B71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B718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B7183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B7183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12187058" cy="6857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12187058" cy="6857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buClr>
                <a:srgbClr val="7030A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7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7030A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7030A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7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50571"/>
      </p:ext>
    </p:extLst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49C9-CA89-7749-937D-7666FFABB5A8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2966990"/>
      </p:ext>
    </p:extLst>
  </p:cSld>
  <p:clrMapOvr>
    <a:masterClrMapping/>
  </p:clrMapOvr>
  <p:transition>
    <p:fade thruBlk="1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7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7030A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7_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7030A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8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7030A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7030A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8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8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7030A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7030A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7030A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7030A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8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49C9-CA89-7749-937D-7666FFABB5A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2720115"/>
      </p:ext>
    </p:extLst>
  </p:cSld>
  <p:clrMapOvr>
    <a:masterClrMapping/>
  </p:clrMapOvr>
  <p:transition>
    <p:fade thruBlk="1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itle and Content">
    <p:bg>
      <p:bgPr>
        <a:solidFill>
          <a:srgbClr val="2A1B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7030A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7030A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7030A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7030A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7030A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7030A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wo Content">
    <p:bg>
      <p:bgPr>
        <a:solidFill>
          <a:srgbClr val="1D0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7030A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7030A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7030A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7030A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7030A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7030A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7030A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7030A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7030A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7030A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9_Comparison">
    <p:bg>
      <p:bgPr>
        <a:solidFill>
          <a:srgbClr val="1D0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7030A0"/>
              </a:buClr>
              <a:defRPr sz="2400"/>
            </a:lvl1pPr>
            <a:lvl2pPr>
              <a:buClr>
                <a:srgbClr val="7030A0"/>
              </a:buClr>
              <a:defRPr sz="2000"/>
            </a:lvl2pPr>
            <a:lvl3pPr>
              <a:buClr>
                <a:srgbClr val="7030A0"/>
              </a:buClr>
              <a:defRPr sz="1800"/>
            </a:lvl3pPr>
            <a:lvl4pPr>
              <a:buClr>
                <a:srgbClr val="7030A0"/>
              </a:buClr>
              <a:defRPr sz="1600"/>
            </a:lvl4pPr>
            <a:lvl5pPr>
              <a:buClr>
                <a:srgbClr val="7030A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7030A0"/>
              </a:buClr>
              <a:defRPr sz="2400"/>
            </a:lvl1pPr>
            <a:lvl2pPr>
              <a:buClr>
                <a:srgbClr val="7030A0"/>
              </a:buClr>
              <a:defRPr sz="2000"/>
            </a:lvl2pPr>
            <a:lvl3pPr>
              <a:buClr>
                <a:srgbClr val="7030A0"/>
              </a:buClr>
              <a:defRPr sz="1800"/>
            </a:lvl3pPr>
            <a:lvl4pPr>
              <a:buClr>
                <a:srgbClr val="7030A0"/>
              </a:buClr>
              <a:defRPr sz="1600"/>
            </a:lvl4pPr>
            <a:lvl5pPr>
              <a:buClr>
                <a:srgbClr val="7030A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9_Title Only">
    <p:bg>
      <p:bgPr>
        <a:solidFill>
          <a:srgbClr val="1D0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bg>
      <p:bgPr>
        <a:solidFill>
          <a:srgbClr val="1D0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9_Content with Caption">
    <p:bg>
      <p:bgPr>
        <a:solidFill>
          <a:srgbClr val="1D0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7030A0"/>
              </a:buClr>
              <a:defRPr sz="3200"/>
            </a:lvl1pPr>
            <a:lvl2pPr>
              <a:buClr>
                <a:srgbClr val="7030A0"/>
              </a:buClr>
              <a:defRPr sz="2800"/>
            </a:lvl2pPr>
            <a:lvl3pPr>
              <a:buClr>
                <a:srgbClr val="7030A0"/>
              </a:buClr>
              <a:defRPr sz="2400"/>
            </a:lvl3pPr>
            <a:lvl4pPr>
              <a:buClr>
                <a:srgbClr val="7030A0"/>
              </a:buClr>
              <a:defRPr sz="2000"/>
            </a:lvl4pPr>
            <a:lvl5pPr>
              <a:buClr>
                <a:srgbClr val="7030A0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9_Picture with Caption">
    <p:bg>
      <p:bgPr>
        <a:solidFill>
          <a:srgbClr val="1D00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7030A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7030A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030A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49C9-CA89-7749-937D-7666FFABB5A8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3268752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49C9-CA89-7749-937D-7666FFABB5A8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441731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22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0080C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80C8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0C8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80C8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065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065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buClr>
                <a:srgbClr val="CC128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CC128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CC128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CC128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CC128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CC128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CC128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5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CC128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CC128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CC128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CC128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Pr>
        <a:solidFill>
          <a:srgbClr val="230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CC128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CC128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CC128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CC128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CC128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CC128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CC128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bg>
      <p:bgPr>
        <a:solidFill>
          <a:srgbClr val="230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CC128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CC128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CC128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CC128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CC128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CC128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CC128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CC128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CC128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CC128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49C9-CA89-7749-937D-7666FFABB5A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bg>
      <p:bgPr>
        <a:solidFill>
          <a:srgbClr val="230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CC1280"/>
              </a:buClr>
              <a:defRPr sz="2400"/>
            </a:lvl1pPr>
            <a:lvl2pPr>
              <a:buClr>
                <a:srgbClr val="CC1280"/>
              </a:buClr>
              <a:defRPr sz="2000"/>
            </a:lvl2pPr>
            <a:lvl3pPr>
              <a:buClr>
                <a:srgbClr val="CC1280"/>
              </a:buClr>
              <a:defRPr sz="1800"/>
            </a:lvl3pPr>
            <a:lvl4pPr>
              <a:buClr>
                <a:srgbClr val="CC1280"/>
              </a:buClr>
              <a:defRPr sz="1600"/>
            </a:lvl4pPr>
            <a:lvl5pPr>
              <a:buClr>
                <a:srgbClr val="CC128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CC1280"/>
              </a:buClr>
              <a:defRPr sz="2400"/>
            </a:lvl1pPr>
            <a:lvl2pPr>
              <a:buClr>
                <a:srgbClr val="CC1280"/>
              </a:buClr>
              <a:defRPr sz="2000"/>
            </a:lvl2pPr>
            <a:lvl3pPr>
              <a:buClr>
                <a:srgbClr val="CC1280"/>
              </a:buClr>
              <a:defRPr sz="1800"/>
            </a:lvl3pPr>
            <a:lvl4pPr>
              <a:buClr>
                <a:srgbClr val="CC1280"/>
              </a:buClr>
              <a:defRPr sz="1600"/>
            </a:lvl4pPr>
            <a:lvl5pPr>
              <a:buClr>
                <a:srgbClr val="CC128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bg>
      <p:bgPr>
        <a:solidFill>
          <a:srgbClr val="230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rgbClr val="230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solidFill>
          <a:srgbClr val="230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CC12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CC1280"/>
              </a:buClr>
              <a:defRPr sz="3200"/>
            </a:lvl1pPr>
            <a:lvl2pPr>
              <a:buClr>
                <a:srgbClr val="CC1280"/>
              </a:buClr>
              <a:defRPr sz="2800"/>
            </a:lvl2pPr>
            <a:lvl3pPr>
              <a:buClr>
                <a:srgbClr val="CC1280"/>
              </a:buClr>
              <a:defRPr sz="2400"/>
            </a:lvl3pPr>
            <a:lvl4pPr>
              <a:buClr>
                <a:srgbClr val="CC1280"/>
              </a:buClr>
              <a:defRPr sz="2000"/>
            </a:lvl4pPr>
            <a:lvl5pPr>
              <a:buClr>
                <a:srgbClr val="CC1280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bg>
      <p:bgPr>
        <a:solidFill>
          <a:srgbClr val="230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CC12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CC128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CC128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C128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706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80C8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706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buClr>
                <a:srgbClr val="59AF35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59AF35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59AF35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59AF35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59AF35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0B05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B05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5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5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5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0B05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B05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5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5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5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6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6_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5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0B05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B05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5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5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5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0B05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B05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5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5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5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7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00B05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00B05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B05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B05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B05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7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bg>
      <p:bgPr>
        <a:solidFill>
          <a:srgbClr val="002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00B05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0B05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0B05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0B05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0B05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00B0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wo Content">
    <p:bg>
      <p:bgPr>
        <a:solidFill>
          <a:srgbClr val="002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rgbClr val="FFFFFF"/>
                </a:solidFill>
              </a:defRPr>
            </a:lvl1pPr>
            <a:lvl2pPr marL="6858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rgbClr val="FFFFFF"/>
                </a:solidFill>
              </a:defRPr>
            </a:lvl2pPr>
            <a:lvl3pPr marL="11430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rgbClr val="FFFFFF"/>
                </a:solidFill>
              </a:defRPr>
            </a:lvl3pPr>
            <a:lvl4pPr marL="16002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rgbClr val="FFFFFF"/>
                </a:solidFill>
              </a:defRPr>
            </a:lvl4pPr>
            <a:lvl5pPr marL="2057400" indent="-228600">
              <a:buClr>
                <a:srgbClr val="00B050"/>
              </a:buClr>
              <a:buFont typeface="Wingdings" charset="2"/>
              <a:buChar char="§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00B05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00B05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00B05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00B05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00B05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Comparison">
    <p:bg>
      <p:bgPr>
        <a:solidFill>
          <a:srgbClr val="002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00B050"/>
              </a:buClr>
              <a:defRPr sz="2400"/>
            </a:lvl1pPr>
            <a:lvl2pPr>
              <a:buClr>
                <a:srgbClr val="00B050"/>
              </a:buClr>
              <a:defRPr sz="2000"/>
            </a:lvl2pPr>
            <a:lvl3pPr>
              <a:buClr>
                <a:srgbClr val="00B050"/>
              </a:buClr>
              <a:defRPr sz="1800"/>
            </a:lvl3pPr>
            <a:lvl4pPr>
              <a:buClr>
                <a:srgbClr val="00B050"/>
              </a:buClr>
              <a:defRPr sz="1600"/>
            </a:lvl4pPr>
            <a:lvl5pPr>
              <a:buClr>
                <a:srgbClr val="00B05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00B050"/>
              </a:buClr>
              <a:defRPr sz="2400"/>
            </a:lvl1pPr>
            <a:lvl2pPr>
              <a:buClr>
                <a:srgbClr val="00B050"/>
              </a:buClr>
              <a:defRPr sz="2000"/>
            </a:lvl2pPr>
            <a:lvl3pPr>
              <a:buClr>
                <a:srgbClr val="00B050"/>
              </a:buClr>
              <a:defRPr sz="1800"/>
            </a:lvl3pPr>
            <a:lvl4pPr>
              <a:buClr>
                <a:srgbClr val="00B050"/>
              </a:buClr>
              <a:defRPr sz="1600"/>
            </a:lvl4pPr>
            <a:lvl5pPr>
              <a:buClr>
                <a:srgbClr val="00B05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bg>
      <p:bgPr>
        <a:solidFill>
          <a:srgbClr val="002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bg>
      <p:bgPr>
        <a:solidFill>
          <a:srgbClr val="002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8_Content with Caption">
    <p:bg>
      <p:bgPr>
        <a:solidFill>
          <a:srgbClr val="002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8_Picture with Caption">
    <p:bg>
      <p:bgPr>
        <a:solidFill>
          <a:srgbClr val="002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00B0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B0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B0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7063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7063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wo Content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Comparis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9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FF000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9_Picture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716807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FF0000"/>
              </a:buClr>
              <a:buFont typeface="Wingdings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0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FF0000"/>
              </a:buCl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FF0000"/>
              </a:buCl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FF0000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FF0000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0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10515600" cy="613611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6627812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222B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222B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22B5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5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6" cy="1468907"/>
            <a:chOff x="7993254" y="5389093"/>
            <a:chExt cx="4198746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6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bg>
      <p:bgPr>
        <a:solidFill>
          <a:srgbClr val="2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515"/>
            <a:ext cx="10515600" cy="3893460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FF000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FF000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FF000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FF000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algn="l"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>
                <a:solidFill>
                  <a:srgbClr val="FF0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wo Content">
    <p:bg>
      <p:bgPr>
        <a:solidFill>
          <a:srgbClr val="2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3196"/>
            <a:ext cx="5181600" cy="3300646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FF000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FF000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FF000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FF000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3196"/>
            <a:ext cx="5181600" cy="3300646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Wingdings" charset="2"/>
              <a:buChar char="§"/>
              <a:defRPr/>
            </a:lvl1pPr>
            <a:lvl2pPr marL="685800" indent="-228600">
              <a:buClr>
                <a:srgbClr val="FF0000"/>
              </a:buClr>
              <a:buFont typeface="Wingdings" charset="2"/>
              <a:buChar char="§"/>
              <a:defRPr/>
            </a:lvl2pPr>
            <a:lvl3pPr marL="1143000" indent="-228600">
              <a:buClr>
                <a:srgbClr val="FF0000"/>
              </a:buClr>
              <a:buFont typeface="Wingdings" charset="2"/>
              <a:buChar char="§"/>
              <a:defRPr/>
            </a:lvl3pPr>
            <a:lvl4pPr marL="1600200" indent="-228600">
              <a:buClr>
                <a:srgbClr val="FF0000"/>
              </a:buClr>
              <a:buFont typeface="Wingdings" charset="2"/>
              <a:buChar char="§"/>
              <a:defRPr/>
            </a:lvl4pPr>
            <a:lvl5pPr marL="2057400" indent="-228600">
              <a:buClr>
                <a:srgbClr val="FF0000"/>
              </a:buClr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1_Comparison">
    <p:bg>
      <p:bgPr>
        <a:solidFill>
          <a:srgbClr val="2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/>
            </a:lvl1pPr>
            <a:lvl2pPr>
              <a:buClr>
                <a:srgbClr val="FF0000"/>
              </a:buClr>
              <a:defRPr sz="2000"/>
            </a:lvl2pPr>
            <a:lvl3pPr>
              <a:buClr>
                <a:srgbClr val="FF0000"/>
              </a:buClr>
              <a:defRPr sz="1800"/>
            </a:lvl3pPr>
            <a:lvl4pPr>
              <a:buClr>
                <a:srgbClr val="FF0000"/>
              </a:buClr>
              <a:defRPr sz="1600"/>
            </a:lvl4pPr>
            <a:lvl5pPr>
              <a:buClr>
                <a:srgbClr val="FF000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latin typeface="Open Sans Light" charset="0"/>
                <a:ea typeface="Open Sans Light" charset="0"/>
                <a:cs typeface="Open Sans Light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/>
            </a:lvl1pPr>
            <a:lvl2pPr>
              <a:buClr>
                <a:srgbClr val="FF0000"/>
              </a:buClr>
              <a:defRPr sz="2000"/>
            </a:lvl2pPr>
            <a:lvl3pPr>
              <a:buClr>
                <a:srgbClr val="FF0000"/>
              </a:buClr>
              <a:defRPr sz="1800"/>
            </a:lvl3pPr>
            <a:lvl4pPr>
              <a:buClr>
                <a:srgbClr val="FF0000"/>
              </a:buClr>
              <a:defRPr sz="1600"/>
            </a:lvl4pPr>
            <a:lvl5pPr>
              <a:buClr>
                <a:srgbClr val="FF0000"/>
              </a:buCl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bg>
      <p:bgPr>
        <a:solidFill>
          <a:srgbClr val="2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bg>
      <p:bgPr>
        <a:solidFill>
          <a:srgbClr val="2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1_Content with Caption">
    <p:bg>
      <p:bgPr>
        <a:solidFill>
          <a:srgbClr val="2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7289451" cy="574676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FF0000"/>
              </a:buClr>
              <a:defRPr sz="3200"/>
            </a:lvl1pPr>
            <a:lvl2pPr>
              <a:buClr>
                <a:srgbClr val="FF0000"/>
              </a:buClr>
              <a:defRPr sz="2800"/>
            </a:lvl2pPr>
            <a:lvl3pPr>
              <a:buClr>
                <a:srgbClr val="FF0000"/>
              </a:buClr>
              <a:defRPr sz="2400"/>
            </a:lvl3pPr>
            <a:lvl4pPr>
              <a:buClr>
                <a:srgbClr val="FF0000"/>
              </a:buClr>
              <a:defRPr sz="2000"/>
            </a:lvl4pPr>
            <a:lvl5pPr>
              <a:buClr>
                <a:srgbClr val="FF0000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1_Picture with Caption">
    <p:bg>
      <p:bgPr>
        <a:solidFill>
          <a:srgbClr val="2C0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8025432" cy="582614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FF00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065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266701"/>
            <a:ext cx="10515600" cy="101682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20051"/>
            <a:ext cx="9144000" cy="57919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 in Confidence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" y="270359"/>
            <a:ext cx="4464518" cy="2511291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7062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4444"/>
            <a:ext cx="613022" cy="686923"/>
          </a:xfrm>
          <a:prstGeom prst="rect">
            <a:avLst/>
          </a:prstGeom>
        </p:spPr>
      </p:pic>
    </p:spTree>
    <p:extLst/>
  </p:cSld>
  <p:clrMapOvr>
    <a:masterClrMapping/>
  </p:clrMapOvr>
  <p:transition>
    <p:fade thruBlk="1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ll Image">
    <p:bg>
      <p:bgPr>
        <a:solidFill>
          <a:srgbClr val="EA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7993254" y="5389093"/>
            <a:ext cx="4198745" cy="1468907"/>
            <a:chOff x="7993254" y="5389093"/>
            <a:chExt cx="4198745" cy="14689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254" y="5389093"/>
              <a:ext cx="4198745" cy="14689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913" y="6078501"/>
              <a:ext cx="433776" cy="482936"/>
            </a:xfrm>
            <a:prstGeom prst="rect">
              <a:avLst/>
            </a:prstGeom>
          </p:spPr>
        </p:pic>
      </p:grpSp>
    </p:spTree>
    <p:extLst/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80C8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Confidential in Confidence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80C8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9D2349C9-CA89-7749-937D-7666FFABB5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2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5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6" r:id="rId9"/>
    <p:sldLayoutId id="214748365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50" r:id="rId18"/>
    <p:sldLayoutId id="2147483652" r:id="rId19"/>
    <p:sldLayoutId id="2147483653" r:id="rId20"/>
    <p:sldLayoutId id="2147483654" r:id="rId21"/>
    <p:sldLayoutId id="2147483655" r:id="rId22"/>
    <p:sldLayoutId id="2147483656" r:id="rId23"/>
    <p:sldLayoutId id="2147483667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  <p:sldLayoutId id="2147483732" r:id="rId37"/>
    <p:sldLayoutId id="2147483733" r:id="rId38"/>
    <p:sldLayoutId id="2147483734" r:id="rId39"/>
    <p:sldLayoutId id="2147483735" r:id="rId40"/>
    <p:sldLayoutId id="2147483736" r:id="rId41"/>
    <p:sldLayoutId id="2147483737" r:id="rId42"/>
    <p:sldLayoutId id="2147483738" r:id="rId43"/>
    <p:sldLayoutId id="2147483739" r:id="rId44"/>
    <p:sldLayoutId id="2147483740" r:id="rId45"/>
    <p:sldLayoutId id="2147483741" r:id="rId46"/>
    <p:sldLayoutId id="2147483742" r:id="rId47"/>
    <p:sldLayoutId id="2147483743" r:id="rId48"/>
    <p:sldLayoutId id="2147483744" r:id="rId49"/>
    <p:sldLayoutId id="2147483745" r:id="rId50"/>
    <p:sldLayoutId id="2147483746" r:id="rId51"/>
    <p:sldLayoutId id="2147483747" r:id="rId52"/>
    <p:sldLayoutId id="2147483748" r:id="rId53"/>
    <p:sldLayoutId id="2147483749" r:id="rId54"/>
    <p:sldLayoutId id="2147483750" r:id="rId55"/>
    <p:sldLayoutId id="2147483751" r:id="rId56"/>
    <p:sldLayoutId id="2147483752" r:id="rId57"/>
    <p:sldLayoutId id="2147483753" r:id="rId58"/>
    <p:sldLayoutId id="2147483754" r:id="rId59"/>
    <p:sldLayoutId id="2147483755" r:id="rId60"/>
    <p:sldLayoutId id="2147483756" r:id="rId61"/>
    <p:sldLayoutId id="2147483757" r:id="rId62"/>
    <p:sldLayoutId id="2147483758" r:id="rId63"/>
    <p:sldLayoutId id="2147483759" r:id="rId64"/>
    <p:sldLayoutId id="2147483760" r:id="rId65"/>
    <p:sldLayoutId id="2147483761" r:id="rId66"/>
    <p:sldLayoutId id="2147483762" r:id="rId67"/>
    <p:sldLayoutId id="2147483763" r:id="rId68"/>
    <p:sldLayoutId id="2147483764" r:id="rId69"/>
    <p:sldLayoutId id="2147483765" r:id="rId70"/>
    <p:sldLayoutId id="2147483766" r:id="rId71"/>
    <p:sldLayoutId id="2147483767" r:id="rId72"/>
    <p:sldLayoutId id="2147483768" r:id="rId73"/>
    <p:sldLayoutId id="2147483769" r:id="rId74"/>
    <p:sldLayoutId id="2147483770" r:id="rId75"/>
    <p:sldLayoutId id="2147483771" r:id="rId76"/>
    <p:sldLayoutId id="2147483772" r:id="rId77"/>
    <p:sldLayoutId id="2147483773" r:id="rId78"/>
    <p:sldLayoutId id="2147483774" r:id="rId79"/>
    <p:sldLayoutId id="2147483775" r:id="rId80"/>
    <p:sldLayoutId id="2147483776" r:id="rId81"/>
    <p:sldLayoutId id="2147483777" r:id="rId82"/>
    <p:sldLayoutId id="2147483778" r:id="rId83"/>
    <p:sldLayoutId id="2147483779" r:id="rId84"/>
    <p:sldLayoutId id="2147483780" r:id="rId85"/>
    <p:sldLayoutId id="2147483781" r:id="rId86"/>
    <p:sldLayoutId id="2147483782" r:id="rId87"/>
    <p:sldLayoutId id="2147483783" r:id="rId88"/>
    <p:sldLayoutId id="2147483784" r:id="rId89"/>
    <p:sldLayoutId id="2147483785" r:id="rId90"/>
    <p:sldLayoutId id="2147483786" r:id="rId91"/>
    <p:sldLayoutId id="2147483787" r:id="rId92"/>
    <p:sldLayoutId id="2147483788" r:id="rId93"/>
    <p:sldLayoutId id="2147483789" r:id="rId94"/>
    <p:sldLayoutId id="2147483790" r:id="rId95"/>
    <p:sldLayoutId id="2147483791" r:id="rId96"/>
    <p:sldLayoutId id="2147483678" r:id="rId97"/>
    <p:sldLayoutId id="2147483793" r:id="rId98"/>
    <p:sldLayoutId id="2147483687" r:id="rId99"/>
    <p:sldLayoutId id="2147483795" r:id="rId100"/>
    <p:sldLayoutId id="2147483796" r:id="rId101"/>
    <p:sldLayoutId id="2147483797" r:id="rId102"/>
    <p:sldLayoutId id="2147483798" r:id="rId103"/>
    <p:sldLayoutId id="2147483799" r:id="rId104"/>
    <p:sldLayoutId id="2147483800" r:id="rId105"/>
    <p:sldLayoutId id="2147483801" r:id="rId106"/>
    <p:sldLayoutId id="2147483802" r:id="rId107"/>
    <p:sldLayoutId id="2147483803" r:id="rId108"/>
    <p:sldLayoutId id="2147483804" r:id="rId109"/>
    <p:sldLayoutId id="2147483805" r:id="rId110"/>
    <p:sldLayoutId id="2147483806" r:id="rId111"/>
    <p:sldLayoutId id="2147483807" r:id="rId112"/>
    <p:sldLayoutId id="2147483808" r:id="rId113"/>
    <p:sldLayoutId id="2147483809" r:id="rId114"/>
    <p:sldLayoutId id="2147483810" r:id="rId115"/>
    <p:sldLayoutId id="2147483811" r:id="rId116"/>
    <p:sldLayoutId id="2147483812" r:id="rId117"/>
    <p:sldLayoutId id="2147483813" r:id="rId118"/>
    <p:sldLayoutId id="2147483814" r:id="rId119"/>
    <p:sldLayoutId id="2147483815" r:id="rId120"/>
    <p:sldLayoutId id="2147483816" r:id="rId121"/>
    <p:sldLayoutId id="2147483817" r:id="rId122"/>
    <p:sldLayoutId id="2147483818" r:id="rId123"/>
    <p:sldLayoutId id="2147483819" r:id="rId124"/>
    <p:sldLayoutId id="2147483820" r:id="rId125"/>
    <p:sldLayoutId id="2147483821" r:id="rId126"/>
    <p:sldLayoutId id="2147483822" r:id="rId127"/>
    <p:sldLayoutId id="2147483823" r:id="rId128"/>
    <p:sldLayoutId id="2147483824" r:id="rId129"/>
    <p:sldLayoutId id="2147483825" r:id="rId130"/>
    <p:sldLayoutId id="2147483826" r:id="rId131"/>
    <p:sldLayoutId id="2147483827" r:id="rId132"/>
    <p:sldLayoutId id="2147483828" r:id="rId133"/>
    <p:sldLayoutId id="2147483829" r:id="rId134"/>
    <p:sldLayoutId id="2147483830" r:id="rId135"/>
    <p:sldLayoutId id="2147483831" r:id="rId136"/>
    <p:sldLayoutId id="2147483832" r:id="rId137"/>
    <p:sldLayoutId id="2147483833" r:id="rId138"/>
    <p:sldLayoutId id="2147483834" r:id="rId139"/>
    <p:sldLayoutId id="2147483835" r:id="rId140"/>
    <p:sldLayoutId id="2147483836" r:id="rId141"/>
    <p:sldLayoutId id="2147483837" r:id="rId142"/>
    <p:sldLayoutId id="2147483838" r:id="rId143"/>
    <p:sldLayoutId id="2147483839" r:id="rId144"/>
    <p:sldLayoutId id="2147483864" r:id="rId145"/>
    <p:sldLayoutId id="2147483865" r:id="rId146"/>
    <p:sldLayoutId id="2147483866" r:id="rId147"/>
    <p:sldLayoutId id="2147483867" r:id="rId148"/>
    <p:sldLayoutId id="2147483868" r:id="rId149"/>
    <p:sldLayoutId id="2147483869" r:id="rId150"/>
    <p:sldLayoutId id="2147483870" r:id="rId151"/>
    <p:sldLayoutId id="2147483871" r:id="rId152"/>
    <p:sldLayoutId id="2147483872" r:id="rId153"/>
    <p:sldLayoutId id="2147483873" r:id="rId154"/>
    <p:sldLayoutId id="2147483874" r:id="rId155"/>
    <p:sldLayoutId id="2147483875" r:id="rId156"/>
    <p:sldLayoutId id="2147483876" r:id="rId157"/>
    <p:sldLayoutId id="2147483877" r:id="rId158"/>
    <p:sldLayoutId id="2147483878" r:id="rId159"/>
    <p:sldLayoutId id="2147483879" r:id="rId160"/>
    <p:sldLayoutId id="2147483880" r:id="rId161"/>
    <p:sldLayoutId id="2147483881" r:id="rId162"/>
    <p:sldLayoutId id="2147483882" r:id="rId163"/>
    <p:sldLayoutId id="2147483883" r:id="rId164"/>
    <p:sldLayoutId id="2147483884" r:id="rId165"/>
    <p:sldLayoutId id="2147483885" r:id="rId166"/>
    <p:sldLayoutId id="2147483886" r:id="rId167"/>
    <p:sldLayoutId id="2147483887" r:id="rId168"/>
    <p:sldLayoutId id="2147483888" r:id="rId169"/>
    <p:sldLayoutId id="2147483889" r:id="rId170"/>
    <p:sldLayoutId id="2147483890" r:id="rId171"/>
    <p:sldLayoutId id="2147483891" r:id="rId172"/>
    <p:sldLayoutId id="2147483892" r:id="rId173"/>
    <p:sldLayoutId id="2147483893" r:id="rId174"/>
    <p:sldLayoutId id="2147483894" r:id="rId175"/>
    <p:sldLayoutId id="2147483895" r:id="rId176"/>
    <p:sldLayoutId id="2147483896" r:id="rId177"/>
    <p:sldLayoutId id="2147483897" r:id="rId178"/>
    <p:sldLayoutId id="2147483898" r:id="rId179"/>
    <p:sldLayoutId id="2147483899" r:id="rId180"/>
    <p:sldLayoutId id="2147483900" r:id="rId181"/>
    <p:sldLayoutId id="2147483901" r:id="rId182"/>
    <p:sldLayoutId id="2147483902" r:id="rId183"/>
    <p:sldLayoutId id="2147483903" r:id="rId184"/>
    <p:sldLayoutId id="2147483904" r:id="rId185"/>
    <p:sldLayoutId id="2147483905" r:id="rId186"/>
    <p:sldLayoutId id="2147483906" r:id="rId187"/>
    <p:sldLayoutId id="2147483907" r:id="rId188"/>
    <p:sldLayoutId id="2147483908" r:id="rId189"/>
    <p:sldLayoutId id="2147483909" r:id="rId190"/>
    <p:sldLayoutId id="2147483910" r:id="rId191"/>
    <p:sldLayoutId id="2147483911" r:id="rId192"/>
    <p:sldLayoutId id="2147483912" r:id="rId193"/>
    <p:sldLayoutId id="2147483913" r:id="rId194"/>
    <p:sldLayoutId id="2147483914" r:id="rId195"/>
    <p:sldLayoutId id="2147483915" r:id="rId196"/>
    <p:sldLayoutId id="2147483916" r:id="rId197"/>
    <p:sldLayoutId id="2147483917" r:id="rId198"/>
    <p:sldLayoutId id="2147483918" r:id="rId199"/>
    <p:sldLayoutId id="2147483919" r:id="rId200"/>
    <p:sldLayoutId id="2147483920" r:id="rId201"/>
    <p:sldLayoutId id="2147483921" r:id="rId202"/>
    <p:sldLayoutId id="2147483922" r:id="rId203"/>
    <p:sldLayoutId id="2147483923" r:id="rId204"/>
    <p:sldLayoutId id="2147483924" r:id="rId205"/>
    <p:sldLayoutId id="2147483925" r:id="rId206"/>
    <p:sldLayoutId id="2147483926" r:id="rId207"/>
    <p:sldLayoutId id="2147483927" r:id="rId208"/>
    <p:sldLayoutId id="2147483928" r:id="rId209"/>
    <p:sldLayoutId id="2147483929" r:id="rId210"/>
    <p:sldLayoutId id="2147483930" r:id="rId211"/>
    <p:sldLayoutId id="2147483931" r:id="rId212"/>
    <p:sldLayoutId id="2147483932" r:id="rId213"/>
    <p:sldLayoutId id="2147483933" r:id="rId214"/>
    <p:sldLayoutId id="2147483934" r:id="rId215"/>
    <p:sldLayoutId id="2147483935" r:id="rId216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i="0" kern="1200">
          <a:solidFill>
            <a:srgbClr val="0080C8"/>
          </a:solidFill>
          <a:latin typeface="Open Sans Light" charset="0"/>
          <a:ea typeface="Open Sans Light" charset="0"/>
          <a:cs typeface="Open Sans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80C8"/>
        </a:buClr>
        <a:buFont typeface="Wingdings" charset="2"/>
        <a:buChar char="§"/>
        <a:defRPr sz="2800" b="0" i="0" kern="1200">
          <a:solidFill>
            <a:schemeClr val="bg1"/>
          </a:solidFill>
          <a:latin typeface="Open Sans Light" charset="0"/>
          <a:ea typeface="Open Sans Light" charset="0"/>
          <a:cs typeface="Open Sans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0C8"/>
        </a:buClr>
        <a:buFont typeface="Wingdings" charset="2"/>
        <a:buChar char="§"/>
        <a:defRPr sz="2400" b="0" i="0" kern="1200">
          <a:solidFill>
            <a:schemeClr val="bg1"/>
          </a:solidFill>
          <a:latin typeface="Open Sans Light" charset="0"/>
          <a:ea typeface="Open Sans Light" charset="0"/>
          <a:cs typeface="Open Sans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0C8"/>
        </a:buClr>
        <a:buFont typeface="Wingdings" charset="2"/>
        <a:buChar char="§"/>
        <a:defRPr sz="2000" b="0" i="0" kern="1200">
          <a:solidFill>
            <a:schemeClr val="bg1"/>
          </a:solidFill>
          <a:latin typeface="Open Sans Light" charset="0"/>
          <a:ea typeface="Open Sans Light" charset="0"/>
          <a:cs typeface="Open Sans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0C8"/>
        </a:buClr>
        <a:buFont typeface="Wingdings" charset="2"/>
        <a:buChar char="§"/>
        <a:defRPr sz="1800" b="0" i="0" kern="1200">
          <a:solidFill>
            <a:schemeClr val="bg1"/>
          </a:solidFill>
          <a:latin typeface="Open Sans Light" charset="0"/>
          <a:ea typeface="Open Sans Light" charset="0"/>
          <a:cs typeface="Open Sans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0C8"/>
        </a:buClr>
        <a:buFont typeface="Wingdings" charset="2"/>
        <a:buChar char="§"/>
        <a:defRPr sz="1800" b="0" i="0" kern="1200">
          <a:solidFill>
            <a:schemeClr val="bg1"/>
          </a:solidFill>
          <a:latin typeface="Open Sans Light" charset="0"/>
          <a:ea typeface="Open Sans Light" charset="0"/>
          <a:cs typeface="Open Sans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CDD99-800B-4C18-925C-4C2E928A27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Dynamics 365 for Talent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775EFB-84B0-420F-910B-FF74C1EE20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4 week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705260285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EE36B5-1167-4A61-9B0D-96CEAF927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400" dirty="0"/>
              <a:t>Deliver Dynamics 365 for Talent for your organisation.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Cost £30,000 + Licenses</a:t>
            </a:r>
          </a:p>
          <a:p>
            <a:r>
              <a:rPr lang="en-GB" dirty="0"/>
              <a:t>Delivery timeline – 4 weeks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EA08E8-18EF-490F-8295-82FE9A87A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746538763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28AD62-6589-4B04-879E-167AF0FAD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included?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7D5AEBE-CE98-4694-B04B-12C5D412F5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2039501"/>
              </p:ext>
            </p:extLst>
          </p:nvPr>
        </p:nvGraphicFramePr>
        <p:xfrm>
          <a:off x="1032933" y="719666"/>
          <a:ext cx="10430934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516525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CCDE6D-59CF-4083-B42C-8FC807EE7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 dirty="0"/>
              <a:t>Requirements validation, design and set-up </a:t>
            </a:r>
            <a:r>
              <a:rPr lang="en-GB" dirty="0"/>
              <a:t>– week 1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Implementation of Core HR </a:t>
            </a:r>
            <a:r>
              <a:rPr lang="en-GB" dirty="0"/>
              <a:t>– week 2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Implementation of Attract &amp; Onboard </a:t>
            </a:r>
            <a:r>
              <a:rPr lang="en-GB" dirty="0"/>
              <a:t>– week 3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Implementation of Employee Self Service </a:t>
            </a:r>
            <a:r>
              <a:rPr lang="en-GB" dirty="0"/>
              <a:t>– week 4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57A2C2-03C5-4F30-A6B4-3069CDA3C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Approach</a:t>
            </a:r>
          </a:p>
        </p:txBody>
      </p:sp>
    </p:spTree>
    <p:extLst>
      <p:ext uri="{BB962C8B-B14F-4D97-AF65-F5344CB8AC3E}">
        <p14:creationId xmlns:p14="http://schemas.microsoft.com/office/powerpoint/2010/main" val="4096188245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D4B7B2-DD6B-46FF-A651-C038B8B9E3F6}"/>
              </a:ext>
            </a:extLst>
          </p:cNvPr>
          <p:cNvSpPr/>
          <p:nvPr/>
        </p:nvSpPr>
        <p:spPr>
          <a:xfrm>
            <a:off x="7848601" y="4936067"/>
            <a:ext cx="4343400" cy="1921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607065AD-900B-4F51-8022-A67D4C64C0CF}"/>
              </a:ext>
            </a:extLst>
          </p:cNvPr>
          <p:cNvSpPr txBox="1">
            <a:spLocks/>
          </p:cNvSpPr>
          <p:nvPr/>
        </p:nvSpPr>
        <p:spPr>
          <a:xfrm>
            <a:off x="480391" y="454577"/>
            <a:ext cx="10515600" cy="1354773"/>
          </a:xfrm>
          <a:prstGeom prst="rect">
            <a:avLst/>
          </a:prstGeom>
        </p:spPr>
        <p:txBody>
          <a:bodyPr vert="horz" wrap="square" lIns="0" tIns="122471" rIns="0" bIns="0" rtlCol="0" anchor="t">
            <a:spAutoFit/>
          </a:bodyPr>
          <a:lstStyle>
            <a:lvl1pPr algn="l" defTabSz="914382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2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84" marR="4476">
              <a:lnSpc>
                <a:spcPct val="100000"/>
              </a:lnSpc>
            </a:pPr>
            <a:r>
              <a:rPr lang="en-GB" sz="4000" b="1" dirty="0">
                <a:solidFill>
                  <a:srgbClr val="003A70"/>
                </a:solidFill>
                <a:latin typeface="Open Inc Light" panose="020B0306030504020204" pitchFamily="34" charset="0"/>
                <a:ea typeface="Open Inc Light" panose="020B0306030504020204" pitchFamily="34" charset="0"/>
                <a:cs typeface="Open Inc Light" panose="020B0306030504020204" pitchFamily="34" charset="0"/>
              </a:rPr>
              <a:t>Dynamics 365 for Talent</a:t>
            </a:r>
            <a:br>
              <a:rPr lang="en-GB" sz="4000" b="1" dirty="0">
                <a:solidFill>
                  <a:srgbClr val="0070C0"/>
                </a:solidFill>
                <a:latin typeface="Open Inc Light" panose="020B0306030504020204" pitchFamily="34" charset="0"/>
                <a:ea typeface="Open Inc Light" panose="020B0306030504020204" pitchFamily="34" charset="0"/>
                <a:cs typeface="Open Inc Light" panose="020B0306030504020204" pitchFamily="34" charset="0"/>
              </a:rPr>
            </a:br>
            <a:r>
              <a:rPr lang="en-GB" sz="4000" b="1" spc="-23" dirty="0">
                <a:solidFill>
                  <a:srgbClr val="0080C9"/>
                </a:solidFill>
                <a:latin typeface="Open Inc Light" panose="020B0306030504020204" pitchFamily="34" charset="0"/>
                <a:ea typeface="Open Inc Light" panose="020B0306030504020204" pitchFamily="34" charset="0"/>
                <a:cs typeface="Open Inc Light" panose="020B0306030504020204" pitchFamily="34" charset="0"/>
              </a:rPr>
              <a:t>Project Timeline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F759D7-EA5C-44A3-913B-53B01FC91C1B}"/>
              </a:ext>
            </a:extLst>
          </p:cNvPr>
          <p:cNvSpPr/>
          <p:nvPr/>
        </p:nvSpPr>
        <p:spPr>
          <a:xfrm>
            <a:off x="2091267" y="5682104"/>
            <a:ext cx="2150533" cy="949919"/>
          </a:xfrm>
          <a:prstGeom prst="roundRect">
            <a:avLst/>
          </a:prstGeom>
          <a:solidFill>
            <a:srgbClr val="22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Week 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0B5D44-5C71-42C5-91C4-F06729AE6E6C}"/>
              </a:ext>
            </a:extLst>
          </p:cNvPr>
          <p:cNvSpPr/>
          <p:nvPr/>
        </p:nvSpPr>
        <p:spPr>
          <a:xfrm>
            <a:off x="4461933" y="5682104"/>
            <a:ext cx="2150533" cy="949919"/>
          </a:xfrm>
          <a:prstGeom prst="roundRect">
            <a:avLst/>
          </a:prstGeom>
          <a:solidFill>
            <a:srgbClr val="22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Week 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6DD3935-A4F4-4201-B016-BDA3F42CA811}"/>
              </a:ext>
            </a:extLst>
          </p:cNvPr>
          <p:cNvSpPr/>
          <p:nvPr/>
        </p:nvSpPr>
        <p:spPr>
          <a:xfrm>
            <a:off x="6832599" y="5682104"/>
            <a:ext cx="2150533" cy="949919"/>
          </a:xfrm>
          <a:prstGeom prst="roundRect">
            <a:avLst/>
          </a:prstGeom>
          <a:solidFill>
            <a:srgbClr val="22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Week 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B22EEC5-A742-4306-B032-22E9442A7C68}"/>
              </a:ext>
            </a:extLst>
          </p:cNvPr>
          <p:cNvSpPr/>
          <p:nvPr/>
        </p:nvSpPr>
        <p:spPr>
          <a:xfrm>
            <a:off x="9203265" y="5693194"/>
            <a:ext cx="2205287" cy="949919"/>
          </a:xfrm>
          <a:prstGeom prst="roundRect">
            <a:avLst/>
          </a:prstGeom>
          <a:solidFill>
            <a:srgbClr val="222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Week 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B083A1B-A3FB-4B9C-9D75-7FC57ED1FFE0}"/>
              </a:ext>
            </a:extLst>
          </p:cNvPr>
          <p:cNvSpPr/>
          <p:nvPr/>
        </p:nvSpPr>
        <p:spPr>
          <a:xfrm>
            <a:off x="4461932" y="4936067"/>
            <a:ext cx="6946620" cy="586823"/>
          </a:xfrm>
          <a:prstGeom prst="round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Testing, training and feedback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90B102B-9352-492F-B41A-3BFD96254D07}"/>
              </a:ext>
            </a:extLst>
          </p:cNvPr>
          <p:cNvSpPr/>
          <p:nvPr/>
        </p:nvSpPr>
        <p:spPr>
          <a:xfrm>
            <a:off x="2091267" y="2290047"/>
            <a:ext cx="827147" cy="586823"/>
          </a:xfrm>
          <a:prstGeom prst="round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Gather requirements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2CE4D8-BDB6-4AA8-9292-4B00D6EA77A4}"/>
              </a:ext>
            </a:extLst>
          </p:cNvPr>
          <p:cNvSpPr txBox="1"/>
          <p:nvPr/>
        </p:nvSpPr>
        <p:spPr>
          <a:xfrm>
            <a:off x="240920" y="2404494"/>
            <a:ext cx="122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Phase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62D67D-C879-4F25-819E-B333B0BAAF9F}"/>
              </a:ext>
            </a:extLst>
          </p:cNvPr>
          <p:cNvSpPr txBox="1"/>
          <p:nvPr/>
        </p:nvSpPr>
        <p:spPr>
          <a:xfrm>
            <a:off x="240920" y="3042116"/>
            <a:ext cx="122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Phase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CAB0BF-86D8-4482-B077-FEF5B14334D2}"/>
              </a:ext>
            </a:extLst>
          </p:cNvPr>
          <p:cNvSpPr txBox="1"/>
          <p:nvPr/>
        </p:nvSpPr>
        <p:spPr>
          <a:xfrm>
            <a:off x="240920" y="3661153"/>
            <a:ext cx="122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Phase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D6C9C2-19E0-45E6-992D-4C1F37F881B4}"/>
              </a:ext>
            </a:extLst>
          </p:cNvPr>
          <p:cNvSpPr txBox="1"/>
          <p:nvPr/>
        </p:nvSpPr>
        <p:spPr>
          <a:xfrm>
            <a:off x="240920" y="4298775"/>
            <a:ext cx="122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Phase 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53434E3-1276-44F0-9FE8-9D237095C622}"/>
              </a:ext>
            </a:extLst>
          </p:cNvPr>
          <p:cNvSpPr/>
          <p:nvPr/>
        </p:nvSpPr>
        <p:spPr>
          <a:xfrm>
            <a:off x="3670099" y="2290043"/>
            <a:ext cx="779541" cy="586823"/>
          </a:xfrm>
          <a:prstGeom prst="round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Set up environment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2AA3A42-7F4F-4A13-A440-E7BF1BB0298D}"/>
              </a:ext>
            </a:extLst>
          </p:cNvPr>
          <p:cNvSpPr/>
          <p:nvPr/>
        </p:nvSpPr>
        <p:spPr>
          <a:xfrm>
            <a:off x="2936388" y="2290043"/>
            <a:ext cx="715737" cy="586823"/>
          </a:xfrm>
          <a:prstGeom prst="round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Design data migration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0CD3D9B-8EF3-4266-9988-889253C6AD4B}"/>
              </a:ext>
            </a:extLst>
          </p:cNvPr>
          <p:cNvSpPr/>
          <p:nvPr/>
        </p:nvSpPr>
        <p:spPr>
          <a:xfrm>
            <a:off x="4461932" y="2933371"/>
            <a:ext cx="715737" cy="586823"/>
          </a:xfrm>
          <a:prstGeom prst="round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Org Structure set up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65BA3AE-CFDA-498D-A6DC-3E884EEF4F81}"/>
              </a:ext>
            </a:extLst>
          </p:cNvPr>
          <p:cNvSpPr/>
          <p:nvPr/>
        </p:nvSpPr>
        <p:spPr>
          <a:xfrm>
            <a:off x="5217657" y="2931811"/>
            <a:ext cx="838189" cy="586823"/>
          </a:xfrm>
          <a:prstGeom prst="round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Compensation and benefits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68564BD-504A-4C98-852B-F018AA71509C}"/>
              </a:ext>
            </a:extLst>
          </p:cNvPr>
          <p:cNvSpPr/>
          <p:nvPr/>
        </p:nvSpPr>
        <p:spPr>
          <a:xfrm>
            <a:off x="6095834" y="2931810"/>
            <a:ext cx="715737" cy="586823"/>
          </a:xfrm>
          <a:prstGeom prst="round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Employee enrolment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D6B3DC8-4F40-4BCB-893C-6FD4E86452F3}"/>
              </a:ext>
            </a:extLst>
          </p:cNvPr>
          <p:cNvSpPr/>
          <p:nvPr/>
        </p:nvSpPr>
        <p:spPr>
          <a:xfrm>
            <a:off x="6832598" y="3552407"/>
            <a:ext cx="1016003" cy="586823"/>
          </a:xfrm>
          <a:prstGeom prst="round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Set up attract module and recruitment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CC6641D-56B3-428C-A245-BB3DD657CE9E}"/>
              </a:ext>
            </a:extLst>
          </p:cNvPr>
          <p:cNvSpPr/>
          <p:nvPr/>
        </p:nvSpPr>
        <p:spPr>
          <a:xfrm>
            <a:off x="7907865" y="3552406"/>
            <a:ext cx="891182" cy="586823"/>
          </a:xfrm>
          <a:prstGeom prst="round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Set up onboarding processes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1020000-F09F-49C8-A16D-DD2BBB7316B3}"/>
              </a:ext>
            </a:extLst>
          </p:cNvPr>
          <p:cNvSpPr/>
          <p:nvPr/>
        </p:nvSpPr>
        <p:spPr>
          <a:xfrm>
            <a:off x="9148509" y="4178939"/>
            <a:ext cx="715737" cy="586823"/>
          </a:xfrm>
          <a:prstGeom prst="round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Portal Set up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5D207D7-737A-471A-BED1-51F8677EC540}"/>
              </a:ext>
            </a:extLst>
          </p:cNvPr>
          <p:cNvSpPr/>
          <p:nvPr/>
        </p:nvSpPr>
        <p:spPr>
          <a:xfrm>
            <a:off x="9920662" y="4178939"/>
            <a:ext cx="715737" cy="586823"/>
          </a:xfrm>
          <a:prstGeom prst="round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Self service processes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52785AE-4C75-4968-804A-32F0A9FA2800}"/>
              </a:ext>
            </a:extLst>
          </p:cNvPr>
          <p:cNvSpPr/>
          <p:nvPr/>
        </p:nvSpPr>
        <p:spPr>
          <a:xfrm>
            <a:off x="10692815" y="4178939"/>
            <a:ext cx="715737" cy="586823"/>
          </a:xfrm>
          <a:prstGeom prst="roundRect">
            <a:avLst/>
          </a:pr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Approvals</a:t>
            </a:r>
          </a:p>
        </p:txBody>
      </p:sp>
    </p:spTree>
    <p:extLst>
      <p:ext uri="{BB962C8B-B14F-4D97-AF65-F5344CB8AC3E}">
        <p14:creationId xmlns:p14="http://schemas.microsoft.com/office/powerpoint/2010/main" val="2479212198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6">
            <a:extLst>
              <a:ext uri="{FF2B5EF4-FFF2-40B4-BE49-F238E27FC236}">
                <a16:creationId xmlns:a16="http://schemas.microsoft.com/office/drawing/2014/main" id="{262008CA-2627-4B29-8D68-E8DAEFA724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391" y="454577"/>
            <a:ext cx="10515600" cy="949919"/>
          </a:xfrm>
          <a:prstGeom prst="rect">
            <a:avLst/>
          </a:prstGeom>
        </p:spPr>
        <p:txBody>
          <a:bodyPr vert="horz" wrap="square" lIns="0" tIns="122471" rIns="0" bIns="0" rtlCol="0" anchor="t">
            <a:spAutoFit/>
          </a:bodyPr>
          <a:lstStyle>
            <a:lvl1pPr algn="l" defTabSz="914382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84" marR="4476">
              <a:lnSpc>
                <a:spcPts val="3175"/>
              </a:lnSpc>
            </a:pPr>
            <a:r>
              <a:rPr lang="en-GB" sz="3200" b="1" dirty="0">
                <a:solidFill>
                  <a:srgbClr val="003A70"/>
                </a:solidFill>
                <a:latin typeface="Open Inc Light" panose="020B0306030504020204" pitchFamily="34" charset="0"/>
                <a:ea typeface="Open Inc Light" panose="020B0306030504020204" pitchFamily="34" charset="0"/>
                <a:cs typeface="Open Inc Light" panose="020B0306030504020204" pitchFamily="34" charset="0"/>
              </a:rPr>
              <a:t>Dynamics 365 for Talent implementation</a:t>
            </a:r>
            <a:br>
              <a:rPr lang="en-GB" sz="3200" b="1" dirty="0">
                <a:solidFill>
                  <a:srgbClr val="0070C0"/>
                </a:solidFill>
                <a:latin typeface="Open Inc Light" panose="020B0306030504020204" pitchFamily="34" charset="0"/>
                <a:ea typeface="Open Inc Light" panose="020B0306030504020204" pitchFamily="34" charset="0"/>
                <a:cs typeface="Open Inc Light" panose="020B0306030504020204" pitchFamily="34" charset="0"/>
              </a:rPr>
            </a:br>
            <a:r>
              <a:rPr lang="en-GB" sz="3200" b="1" spc="-23" dirty="0">
                <a:solidFill>
                  <a:srgbClr val="0080C9"/>
                </a:solidFill>
                <a:latin typeface="Open Inc Light" panose="020B0306030504020204" pitchFamily="34" charset="0"/>
                <a:ea typeface="Open Inc Light" panose="020B0306030504020204" pitchFamily="34" charset="0"/>
                <a:cs typeface="Open Inc Light" panose="020B0306030504020204" pitchFamily="34" charset="0"/>
              </a:rPr>
              <a:t>Cost breakdown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4E2D87B-F3D6-4958-AAF3-30F18510B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806997"/>
              </p:ext>
            </p:extLst>
          </p:nvPr>
        </p:nvGraphicFramePr>
        <p:xfrm>
          <a:off x="480391" y="1827401"/>
          <a:ext cx="9954557" cy="437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8638">
                  <a:extLst>
                    <a:ext uri="{9D8B030D-6E8A-4147-A177-3AD203B41FA5}">
                      <a16:colId xmlns:a16="http://schemas.microsoft.com/office/drawing/2014/main" val="3583080200"/>
                    </a:ext>
                  </a:extLst>
                </a:gridCol>
                <a:gridCol w="5470170">
                  <a:extLst>
                    <a:ext uri="{9D8B030D-6E8A-4147-A177-3AD203B41FA5}">
                      <a16:colId xmlns:a16="http://schemas.microsoft.com/office/drawing/2014/main" val="1928705101"/>
                    </a:ext>
                  </a:extLst>
                </a:gridCol>
                <a:gridCol w="880986">
                  <a:extLst>
                    <a:ext uri="{9D8B030D-6E8A-4147-A177-3AD203B41FA5}">
                      <a16:colId xmlns:a16="http://schemas.microsoft.com/office/drawing/2014/main" val="4101622081"/>
                    </a:ext>
                  </a:extLst>
                </a:gridCol>
                <a:gridCol w="1114763">
                  <a:extLst>
                    <a:ext uri="{9D8B030D-6E8A-4147-A177-3AD203B41FA5}">
                      <a16:colId xmlns:a16="http://schemas.microsoft.com/office/drawing/2014/main" val="1344333255"/>
                    </a:ext>
                  </a:extLst>
                </a:gridCol>
              </a:tblGrid>
              <a:tr h="335121">
                <a:tc>
                  <a:txBody>
                    <a:bodyPr/>
                    <a:lstStyle/>
                    <a:p>
                      <a:r>
                        <a:rPr lang="en-GB" sz="1400" dirty="0"/>
                        <a:t>Phase</a:t>
                      </a:r>
                    </a:p>
                  </a:txBody>
                  <a:tcPr>
                    <a:solidFill>
                      <a:srgbClr val="22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Resources</a:t>
                      </a:r>
                    </a:p>
                  </a:txBody>
                  <a:tcPr>
                    <a:solidFill>
                      <a:srgbClr val="22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Effort in Days</a:t>
                      </a:r>
                    </a:p>
                  </a:txBody>
                  <a:tcPr>
                    <a:solidFill>
                      <a:srgbClr val="22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Cost</a:t>
                      </a:r>
                    </a:p>
                  </a:txBody>
                  <a:tcPr>
                    <a:solidFill>
                      <a:srgbClr val="22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469306"/>
                  </a:ext>
                </a:extLst>
              </a:tr>
              <a:tr h="628026">
                <a:tc>
                  <a:txBody>
                    <a:bodyPr/>
                    <a:lstStyle/>
                    <a:p>
                      <a:r>
                        <a:rPr lang="en-GB" sz="1400" dirty="0"/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Project Manager</a:t>
                      </a:r>
                    </a:p>
                    <a:p>
                      <a:r>
                        <a:rPr lang="en-GB" sz="1100" dirty="0"/>
                        <a:t>Lead D365 Consultant</a:t>
                      </a:r>
                    </a:p>
                    <a:p>
                      <a:r>
                        <a:rPr lang="en-GB" sz="1100" dirty="0"/>
                        <a:t>Functional D365 Consultant</a:t>
                      </a:r>
                    </a:p>
                    <a:p>
                      <a:r>
                        <a:rPr lang="en-GB" sz="1100" dirty="0"/>
                        <a:t>Engineer (environment set up)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2</a:t>
                      </a:r>
                    </a:p>
                    <a:p>
                      <a:r>
                        <a:rPr lang="en-GB" sz="1100" dirty="0"/>
                        <a:t>3</a:t>
                      </a:r>
                    </a:p>
                    <a:p>
                      <a:r>
                        <a:rPr lang="en-GB" sz="1100" dirty="0"/>
                        <a:t>3</a:t>
                      </a:r>
                    </a:p>
                    <a:p>
                      <a:r>
                        <a:rPr lang="en-GB" sz="1100" dirty="0"/>
                        <a:t>2</a:t>
                      </a:r>
                    </a:p>
                    <a:p>
                      <a:r>
                        <a:rPr lang="en-GB" sz="1100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£7,500</a:t>
                      </a:r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  <a:p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439981"/>
                  </a:ext>
                </a:extLst>
              </a:tr>
              <a:tr h="335121">
                <a:tc>
                  <a:txBody>
                    <a:bodyPr/>
                    <a:lstStyle/>
                    <a:p>
                      <a:r>
                        <a:rPr lang="en-GB" sz="1400" dirty="0"/>
                        <a:t>Phase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Project Manager</a:t>
                      </a:r>
                    </a:p>
                    <a:p>
                      <a:r>
                        <a:rPr lang="en-GB" sz="1100" dirty="0"/>
                        <a:t>Lead D365 Consultant</a:t>
                      </a:r>
                    </a:p>
                    <a:p>
                      <a:r>
                        <a:rPr lang="en-GB" sz="1100" dirty="0"/>
                        <a:t>Functional D365 Consultant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  <a:p>
                      <a:r>
                        <a:rPr lang="en-GB" sz="11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£7,500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615347"/>
                  </a:ext>
                </a:extLst>
              </a:tr>
              <a:tr h="335121">
                <a:tc>
                  <a:txBody>
                    <a:bodyPr/>
                    <a:lstStyle/>
                    <a:p>
                      <a:r>
                        <a:rPr lang="en-GB" sz="1400" dirty="0"/>
                        <a:t>Phase 3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Project Manager</a:t>
                      </a:r>
                    </a:p>
                    <a:p>
                      <a:r>
                        <a:rPr lang="en-GB" sz="1100" dirty="0"/>
                        <a:t>Lead D365 Consultant</a:t>
                      </a:r>
                    </a:p>
                    <a:p>
                      <a:r>
                        <a:rPr lang="en-GB" sz="1100" dirty="0"/>
                        <a:t>Functional D365 Consultant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  <a:p>
                      <a:r>
                        <a:rPr lang="en-GB" sz="11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£7,500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668487"/>
                  </a:ext>
                </a:extLst>
              </a:tr>
              <a:tr h="335121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Phase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Project Manager</a:t>
                      </a:r>
                    </a:p>
                    <a:p>
                      <a:r>
                        <a:rPr lang="en-GB" sz="1100" dirty="0"/>
                        <a:t>Lead D365 Consultant</a:t>
                      </a:r>
                    </a:p>
                    <a:p>
                      <a:r>
                        <a:rPr lang="en-GB" sz="1100" dirty="0"/>
                        <a:t>Functional D365 Consultant</a:t>
                      </a:r>
                    </a:p>
                    <a:p>
                      <a:r>
                        <a:rPr lang="en-GB" sz="1100" dirty="0"/>
                        <a:t>Developer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r>
                        <a:rPr lang="en-GB" sz="11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£7,500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805854"/>
                  </a:ext>
                </a:extLst>
              </a:tr>
              <a:tr h="246071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rgbClr val="222B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40</a:t>
                      </a:r>
                    </a:p>
                  </a:txBody>
                  <a:tcPr>
                    <a:solidFill>
                      <a:srgbClr val="222B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£30,000</a:t>
                      </a:r>
                    </a:p>
                  </a:txBody>
                  <a:tcPr>
                    <a:solidFill>
                      <a:srgbClr val="22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418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8748441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5B3AFB-1A90-47B3-A521-9026EF84F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Licences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FBDABA-5FD1-4870-99F9-491ED2B30D6B}"/>
              </a:ext>
            </a:extLst>
          </p:cNvPr>
          <p:cNvSpPr/>
          <p:nvPr/>
        </p:nvSpPr>
        <p:spPr>
          <a:xfrm>
            <a:off x="838200" y="1998227"/>
            <a:ext cx="10515600" cy="1500273"/>
          </a:xfrm>
          <a:prstGeom prst="roundRect">
            <a:avLst/>
          </a:prstGeom>
          <a:solidFill>
            <a:srgbClr val="0080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Full Licence - £30.16 per user per month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917D49-A372-47AD-8324-429E9EE9F4B4}"/>
              </a:ext>
            </a:extLst>
          </p:cNvPr>
          <p:cNvSpPr/>
          <p:nvPr/>
        </p:nvSpPr>
        <p:spPr>
          <a:xfrm>
            <a:off x="838200" y="3612572"/>
            <a:ext cx="10515600" cy="1500273"/>
          </a:xfrm>
          <a:prstGeom prst="roundRect">
            <a:avLst/>
          </a:prstGeom>
          <a:solidFill>
            <a:srgbClr val="0080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Team member - £6 per user per month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98A68-BD96-4953-AA01-83C68721406B}"/>
              </a:ext>
            </a:extLst>
          </p:cNvPr>
          <p:cNvSpPr txBox="1"/>
          <p:nvPr/>
        </p:nvSpPr>
        <p:spPr>
          <a:xfrm>
            <a:off x="9105672" y="5226917"/>
            <a:ext cx="231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 full licence minimum</a:t>
            </a:r>
          </a:p>
        </p:txBody>
      </p:sp>
    </p:spTree>
    <p:extLst>
      <p:ext uri="{BB962C8B-B14F-4D97-AF65-F5344CB8AC3E}">
        <p14:creationId xmlns:p14="http://schemas.microsoft.com/office/powerpoint/2010/main" val="2250398619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8FBDF4BC-A1CD-4BA0-8B36-06CD9163332A}" vid="{56A749A5-8690-4F6D-872F-3B9E97300A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155</TotalTime>
  <Words>295</Words>
  <Application>Microsoft Office PowerPoint</Application>
  <PresentationFormat>Widescreen</PresentationFormat>
  <Paragraphs>105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Open Inc Light</vt:lpstr>
      <vt:lpstr>Open Sans</vt:lpstr>
      <vt:lpstr>Open Sans Light</vt:lpstr>
      <vt:lpstr>Wingdings</vt:lpstr>
      <vt:lpstr>Theme1</vt:lpstr>
      <vt:lpstr>Dynamics 365 for Talent</vt:lpstr>
      <vt:lpstr>Overview</vt:lpstr>
      <vt:lpstr>What’s included?</vt:lpstr>
      <vt:lpstr>Project Approach</vt:lpstr>
      <vt:lpstr>PowerPoint Presentation</vt:lpstr>
      <vt:lpstr>Dynamics 365 for Talent implementation Cost breakdown</vt:lpstr>
      <vt:lpstr>Licences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Dynamics 365 for Talent</dc:title>
  <dc:creator>Ryan Chatham</dc:creator>
  <cp:lastModifiedBy>Ryan Chatham</cp:lastModifiedBy>
  <cp:revision>6</cp:revision>
  <dcterms:created xsi:type="dcterms:W3CDTF">2018-12-11T14:54:47Z</dcterms:created>
  <dcterms:modified xsi:type="dcterms:W3CDTF">2019-01-21T15:56:30Z</dcterms:modified>
</cp:coreProperties>
</file>